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9B7226F-034C-41CD-A9A7-384F57BB033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6CD1FAA-C3E6-451F-A815-61098703D59D}" type="datetimeFigureOut">
              <a:rPr lang="en-US" smtClean="0"/>
              <a:t>8/30/2021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/>
              <a:t>KEHIDUPAN SOSIAL SEBAGAI OBJEKTIVITAS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2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fontAlgn="base">
              <a:buNone/>
            </a:pPr>
            <a:r>
              <a:rPr lang="en-US" dirty="0" err="1"/>
              <a:t>Masyarakat</a:t>
            </a:r>
            <a:r>
              <a:rPr lang="en-US" dirty="0"/>
              <a:t> agama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enganut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/>
              <a:t>agama. </a:t>
            </a:r>
            <a:endParaRPr lang="en-US" dirty="0" smtClean="0"/>
          </a:p>
          <a:p>
            <a:r>
              <a:rPr lang="en-US" dirty="0" err="1" smtClean="0"/>
              <a:t>Pengorganisasian</a:t>
            </a:r>
            <a:r>
              <a:rPr lang="en-US" dirty="0" smtClean="0"/>
              <a:t> formal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temukan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agama-agama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Islam, </a:t>
            </a:r>
            <a:r>
              <a:rPr lang="en-US" dirty="0" err="1"/>
              <a:t>Katolik</a:t>
            </a:r>
            <a:r>
              <a:rPr lang="en-US" dirty="0"/>
              <a:t>, Kristen, Hindu, Buddha,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Konghuchu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P</a:t>
            </a:r>
            <a:r>
              <a:rPr lang="en-US" dirty="0" err="1" smtClean="0"/>
              <a:t>engorganisasian</a:t>
            </a:r>
            <a:r>
              <a:rPr lang="en-US" dirty="0" smtClean="0"/>
              <a:t> informal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agama </a:t>
            </a:r>
            <a:r>
              <a:rPr lang="en-US" dirty="0" err="1"/>
              <a:t>agama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di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diorganisir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formal </a:t>
            </a:r>
            <a:r>
              <a:rPr lang="en-US" dirty="0" err="1"/>
              <a:t>maupun</a:t>
            </a:r>
            <a:r>
              <a:rPr lang="en-US" dirty="0"/>
              <a:t> informal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agama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68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Fungsi</a:t>
            </a:r>
            <a:r>
              <a:rPr lang="en-US" sz="2800" dirty="0"/>
              <a:t> agama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Emile Durkheim </a:t>
            </a:r>
            <a:endParaRPr lang="en-US" dirty="0" smtClean="0"/>
          </a:p>
          <a:p>
            <a:r>
              <a:rPr lang="en-US" dirty="0" smtClean="0"/>
              <a:t>Agama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agama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.</a:t>
            </a:r>
          </a:p>
          <a:p>
            <a:r>
              <a:rPr lang="en-US" dirty="0" smtClean="0"/>
              <a:t>Agama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ide </a:t>
            </a:r>
            <a:r>
              <a:rPr lang="en-US" dirty="0" err="1"/>
              <a:t>kolektif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M</a:t>
            </a:r>
            <a:r>
              <a:rPr lang="en-US" dirty="0" err="1" smtClean="0"/>
              <a:t>elalui</a:t>
            </a:r>
            <a:r>
              <a:rPr lang="en-US" dirty="0" smtClean="0"/>
              <a:t> </a:t>
            </a:r>
            <a:r>
              <a:rPr lang="en-US" dirty="0" err="1"/>
              <a:t>upacara</a:t>
            </a:r>
            <a:r>
              <a:rPr lang="en-US" dirty="0"/>
              <a:t> agama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berjamaah</a:t>
            </a:r>
            <a:r>
              <a:rPr lang="en-US" dirty="0"/>
              <a:t>,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kebersamaan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dipupuk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dibina</a:t>
            </a:r>
            <a:r>
              <a:rPr lang="en-US" dirty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2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kesetaraan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mensyukuri</a:t>
            </a:r>
            <a:r>
              <a:rPr lang="en-US" sz="2800" dirty="0"/>
              <a:t> </a:t>
            </a:r>
            <a:r>
              <a:rPr lang="en-US" sz="2800" dirty="0" err="1"/>
              <a:t>keberagaman</a:t>
            </a:r>
            <a:r>
              <a:rPr lang="en-US" sz="2800" dirty="0"/>
              <a:t> agama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tataran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keberagaman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diimplementasikan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diwujudnyatakan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kepedulian</a:t>
            </a:r>
            <a:r>
              <a:rPr lang="en-US" dirty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/>
              <a:t>toleransi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. 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ciptakan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.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diperlakukan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5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Kesenjangan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etimologis</a:t>
            </a:r>
            <a:r>
              <a:rPr lang="en-US" dirty="0"/>
              <a:t> </a:t>
            </a:r>
            <a:r>
              <a:rPr lang="en-US" dirty="0" err="1"/>
              <a:t>kesenjangan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simetris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Kesenjangan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kesenjangan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:</a:t>
            </a:r>
            <a:endParaRPr lang="en-US" dirty="0"/>
          </a:p>
          <a:p>
            <a:pPr fontAlgn="base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meratanya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kekurangansiapan</a:t>
            </a:r>
            <a:r>
              <a:rPr lang="en-US" dirty="0"/>
              <a:t> </a:t>
            </a:r>
            <a:r>
              <a:rPr lang="en-US" dirty="0" smtClean="0"/>
              <a:t>SDM.</a:t>
            </a:r>
            <a:endParaRPr lang="en-US" dirty="0"/>
          </a:p>
          <a:p>
            <a:pPr fontAlgn="base"/>
            <a:r>
              <a:rPr lang="en-US" dirty="0" err="1"/>
              <a:t>M</a:t>
            </a:r>
            <a:r>
              <a:rPr lang="en-US" dirty="0" err="1" smtClean="0"/>
              <a:t>enurunnya</a:t>
            </a:r>
            <a:r>
              <a:rPr lang="en-US" dirty="0" smtClean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perkapita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diimbangi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endParaRPr lang="en-US" dirty="0"/>
          </a:p>
          <a:p>
            <a:pPr fontAlgn="base"/>
            <a:r>
              <a:rPr lang="en-US" dirty="0" err="1"/>
              <a:t>R</a:t>
            </a:r>
            <a:r>
              <a:rPr lang="en-US" dirty="0" err="1" smtClean="0"/>
              <a:t>endahnya</a:t>
            </a:r>
            <a:r>
              <a:rPr lang="en-US" dirty="0" smtClean="0"/>
              <a:t> </a:t>
            </a:r>
            <a:r>
              <a:rPr lang="en-US" dirty="0" err="1"/>
              <a:t>mobilitas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mental </a:t>
            </a:r>
            <a:r>
              <a:rPr lang="en-US" dirty="0" err="1"/>
              <a:t>tradisional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menyukai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endParaRPr lang="en-US" dirty="0"/>
          </a:p>
          <a:p>
            <a:pPr fontAlgn="base"/>
            <a:r>
              <a:rPr lang="en-US" dirty="0" err="1"/>
              <a:t>H</a:t>
            </a:r>
            <a:r>
              <a:rPr lang="en-US" dirty="0" err="1" smtClean="0"/>
              <a:t>ancurnya</a:t>
            </a:r>
            <a:r>
              <a:rPr lang="en-US" dirty="0" smtClean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kerajinan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yang </a:t>
            </a:r>
            <a:r>
              <a:rPr lang="en-US" dirty="0" err="1"/>
              <a:t>bermodal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70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Upaya</a:t>
            </a:r>
            <a:r>
              <a:rPr lang="en-US" sz="2800" dirty="0"/>
              <a:t> </a:t>
            </a: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kesenjangan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</a:t>
            </a:r>
            <a:r>
              <a:rPr lang="en-US" dirty="0" err="1" smtClean="0"/>
              <a:t>eningkatkan</a:t>
            </a:r>
            <a:r>
              <a:rPr lang="en-US" dirty="0" smtClean="0"/>
              <a:t> </a:t>
            </a:r>
            <a:r>
              <a:rPr lang="en-US" dirty="0" err="1"/>
              <a:t>etos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 smtClean="0"/>
              <a:t>produktif</a:t>
            </a:r>
            <a:endParaRPr lang="en-US" dirty="0" smtClean="0"/>
          </a:p>
          <a:p>
            <a:r>
              <a:rPr lang="en-US" dirty="0" err="1"/>
              <a:t>M</a:t>
            </a:r>
            <a:r>
              <a:rPr lang="en-US" dirty="0" err="1" smtClean="0"/>
              <a:t>eningkatkan</a:t>
            </a:r>
            <a:r>
              <a:rPr lang="en-US" dirty="0" smtClean="0"/>
              <a:t> SDM</a:t>
            </a:r>
          </a:p>
          <a:p>
            <a:r>
              <a:rPr lang="en-US" dirty="0" err="1" smtClean="0"/>
              <a:t>Memupuk</a:t>
            </a:r>
            <a:r>
              <a:rPr lang="en-US" dirty="0" smtClean="0"/>
              <a:t> rasa </a:t>
            </a:r>
            <a:r>
              <a:rPr lang="en-US" dirty="0" err="1"/>
              <a:t>kebersamaan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71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Kemajemukan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Kemajemukan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di Indonesia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horizontal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vertikal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Kemajemukan</a:t>
            </a:r>
            <a:r>
              <a:rPr lang="en-US" sz="2400" dirty="0" smtClean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horizontal, </a:t>
            </a:r>
            <a:r>
              <a:rPr lang="en-US" sz="2400" dirty="0" err="1"/>
              <a:t>antara</a:t>
            </a:r>
            <a:r>
              <a:rPr lang="en-US" sz="2400" dirty="0"/>
              <a:t> lain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beragamnya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 </a:t>
            </a:r>
            <a:r>
              <a:rPr lang="en-US" sz="2400" dirty="0" err="1"/>
              <a:t>suku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agama. </a:t>
            </a:r>
            <a:endParaRPr lang="en-US" sz="2400" dirty="0" smtClean="0"/>
          </a:p>
          <a:p>
            <a:r>
              <a:rPr lang="en-US" sz="2400" dirty="0" err="1" smtClean="0"/>
              <a:t>Kemajemukan</a:t>
            </a:r>
            <a:r>
              <a:rPr lang="en-US" sz="2400" dirty="0" smtClean="0"/>
              <a:t> </a:t>
            </a:r>
            <a:r>
              <a:rPr lang="en-US" sz="2400" dirty="0" err="1" smtClean="0"/>
              <a:t>vertikal</a:t>
            </a:r>
            <a:r>
              <a:rPr lang="en-US" sz="2400" dirty="0" smtClean="0"/>
              <a:t>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pelapisan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</a:t>
            </a:r>
            <a:endParaRPr lang="en-US" sz="2400" dirty="0"/>
          </a:p>
          <a:p>
            <a:pPr marL="11430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453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/>
              <a:t>F</a:t>
            </a:r>
            <a:r>
              <a:rPr lang="sv-SE" sz="2800" dirty="0" smtClean="0"/>
              <a:t>aktor </a:t>
            </a:r>
            <a:r>
              <a:rPr lang="sv-SE" sz="2800" dirty="0"/>
              <a:t>pendorong atau penyebab terbentuknya kemajemukan masyarakat Indonesia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sz="2800" dirty="0" err="1"/>
              <a:t>Keadaan</a:t>
            </a:r>
            <a:r>
              <a:rPr lang="en-US" sz="2800" dirty="0"/>
              <a:t> </a:t>
            </a:r>
            <a:r>
              <a:rPr lang="en-US" sz="2800" dirty="0" err="1"/>
              <a:t>geografis</a:t>
            </a:r>
            <a:r>
              <a:rPr lang="en-US" sz="2800" dirty="0"/>
              <a:t> Indonesia</a:t>
            </a:r>
          </a:p>
          <a:p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geografis</a:t>
            </a:r>
            <a:r>
              <a:rPr lang="en-US" sz="2800" dirty="0"/>
              <a:t> yang </a:t>
            </a:r>
            <a:r>
              <a:rPr lang="en-US" sz="2800" dirty="0" err="1" smtClean="0"/>
              <a:t>terpisah-pisah</a:t>
            </a:r>
            <a:r>
              <a:rPr lang="en-US" sz="2800" dirty="0" smtClean="0"/>
              <a:t> </a:t>
            </a:r>
            <a:r>
              <a:rPr lang="en-US" sz="2800" dirty="0" err="1" smtClean="0"/>
              <a:t>mengakibatkan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penduduk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menempati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pulau</a:t>
            </a:r>
            <a:r>
              <a:rPr lang="en-US" sz="2800" dirty="0" smtClean="0"/>
              <a:t> </a:t>
            </a:r>
            <a:r>
              <a:rPr lang="en-US" sz="2800" dirty="0" err="1" smtClean="0"/>
              <a:t>tumbuh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kesatuan</a:t>
            </a:r>
            <a:r>
              <a:rPr lang="en-US" sz="2800" dirty="0" smtClean="0"/>
              <a:t> </a:t>
            </a:r>
            <a:r>
              <a:rPr lang="en-US" sz="2800" dirty="0" err="1" smtClean="0"/>
              <a:t>suku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sedikit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terisolasi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yang lain.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pola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, </a:t>
            </a:r>
            <a:r>
              <a:rPr lang="en-US" sz="2800" dirty="0" err="1"/>
              <a:t>bahasa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ikatan-ikatan</a:t>
            </a:r>
            <a:r>
              <a:rPr lang="en-US" sz="2800" dirty="0"/>
              <a:t> </a:t>
            </a:r>
            <a:r>
              <a:rPr lang="en-US" sz="2800" dirty="0" err="1"/>
              <a:t>kebudayaan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 yang </a:t>
            </a:r>
            <a:r>
              <a:rPr lang="en-US" sz="2800" dirty="0" err="1"/>
              <a:t>berbeda</a:t>
            </a:r>
            <a:r>
              <a:rPr lang="en-US" sz="2800" dirty="0"/>
              <a:t>.</a:t>
            </a:r>
            <a:endParaRPr lang="en-US" sz="2800" dirty="0"/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kebudayaan</a:t>
            </a:r>
            <a:r>
              <a:rPr lang="en-US" sz="2800" dirty="0"/>
              <a:t> </a:t>
            </a:r>
            <a:r>
              <a:rPr lang="en-US" sz="2800" dirty="0" err="1" smtClean="0"/>
              <a:t>asing</a:t>
            </a:r>
            <a:endParaRPr lang="en-US" sz="2800" dirty="0" smtClean="0"/>
          </a:p>
          <a:p>
            <a:r>
              <a:rPr lang="en-US" sz="2800" dirty="0" err="1"/>
              <a:t>T</a:t>
            </a:r>
            <a:r>
              <a:rPr lang="en-US" sz="2800" dirty="0" err="1" smtClean="0"/>
              <a:t>erjadinya</a:t>
            </a:r>
            <a:r>
              <a:rPr lang="en-US" sz="2800" dirty="0" smtClean="0"/>
              <a:t> </a:t>
            </a:r>
            <a:r>
              <a:rPr lang="en-US" sz="2800" dirty="0" err="1"/>
              <a:t>amalgamasi</a:t>
            </a:r>
            <a:r>
              <a:rPr lang="en-US" sz="2800" dirty="0"/>
              <a:t> (</a:t>
            </a:r>
            <a:r>
              <a:rPr lang="en-US" sz="2800" dirty="0" err="1"/>
              <a:t>perkawinan</a:t>
            </a:r>
            <a:r>
              <a:rPr lang="en-US" sz="2800" dirty="0"/>
              <a:t> </a:t>
            </a:r>
            <a:r>
              <a:rPr lang="en-US" sz="2800" dirty="0" err="1"/>
              <a:t>campuran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asimilasi</a:t>
            </a:r>
            <a:r>
              <a:rPr lang="en-US" sz="2800" dirty="0"/>
              <a:t> </a:t>
            </a:r>
            <a:r>
              <a:rPr lang="en-US" sz="2800" dirty="0" err="1"/>
              <a:t>budaya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kaum</a:t>
            </a:r>
            <a:r>
              <a:rPr lang="en-US" sz="2800" dirty="0"/>
              <a:t> </a:t>
            </a:r>
            <a:r>
              <a:rPr lang="en-US" sz="2800" dirty="0" err="1"/>
              <a:t>pendatang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penduduk</a:t>
            </a:r>
            <a:r>
              <a:rPr lang="en-US" sz="2800" dirty="0"/>
              <a:t> </a:t>
            </a:r>
            <a:r>
              <a:rPr lang="en-US" sz="2800" dirty="0" err="1"/>
              <a:t>asli</a:t>
            </a:r>
            <a:r>
              <a:rPr lang="en-US" sz="2800" dirty="0"/>
              <a:t>. </a:t>
            </a:r>
            <a:r>
              <a:rPr lang="en-US" sz="2800" dirty="0" err="1"/>
              <a:t>Akibatnya</a:t>
            </a:r>
            <a:r>
              <a:rPr lang="en-US" sz="2800" dirty="0"/>
              <a:t>,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membentuk</a:t>
            </a:r>
            <a:r>
              <a:rPr lang="en-US" sz="2800" dirty="0"/>
              <a:t> </a:t>
            </a:r>
            <a:r>
              <a:rPr lang="en-US" sz="2800" dirty="0" err="1"/>
              <a:t>ras</a:t>
            </a:r>
            <a:r>
              <a:rPr lang="en-US" sz="2800" dirty="0"/>
              <a:t>, </a:t>
            </a:r>
            <a:r>
              <a:rPr lang="en-US" sz="2800" dirty="0" err="1"/>
              <a:t>subras</a:t>
            </a:r>
            <a:r>
              <a:rPr lang="en-US" sz="2800" dirty="0"/>
              <a:t>, </a:t>
            </a:r>
            <a:r>
              <a:rPr lang="en-US" sz="2800" dirty="0" err="1"/>
              <a:t>agama,dan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 yang </a:t>
            </a:r>
            <a:r>
              <a:rPr lang="en-US" sz="2800" dirty="0" err="1"/>
              <a:t>berbeda-beda</a:t>
            </a:r>
            <a:r>
              <a:rPr lang="en-US" sz="2800" dirty="0"/>
              <a:t> di Indonesia</a:t>
            </a:r>
            <a:endParaRPr lang="en-US" sz="2800" dirty="0"/>
          </a:p>
          <a:p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63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Iklim</a:t>
            </a:r>
            <a:r>
              <a:rPr lang="en-US" dirty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pencaharian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 pula. </a:t>
            </a:r>
            <a:r>
              <a:rPr lang="en-US" dirty="0" err="1"/>
              <a:t>Akibatnya</a:t>
            </a:r>
            <a:r>
              <a:rPr lang="en-US" dirty="0"/>
              <a:t>, </a:t>
            </a:r>
            <a:r>
              <a:rPr lang="en-US" dirty="0" err="1"/>
              <a:t>terjadilah</a:t>
            </a:r>
            <a:r>
              <a:rPr lang="en-US" dirty="0"/>
              <a:t> </a:t>
            </a:r>
            <a:r>
              <a:rPr lang="en-US" dirty="0" err="1"/>
              <a:t>keanekaragaman</a:t>
            </a:r>
            <a:r>
              <a:rPr lang="en-US" dirty="0"/>
              <a:t> regional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daerah-daerah</a:t>
            </a:r>
            <a:r>
              <a:rPr lang="en-US" dirty="0"/>
              <a:t> di Indonesia.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4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Potensi</a:t>
            </a:r>
            <a:r>
              <a:rPr lang="en-US" sz="2800" dirty="0"/>
              <a:t> </a:t>
            </a:r>
            <a:r>
              <a:rPr lang="en-US" sz="2800" dirty="0" err="1"/>
              <a:t>konflik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disebabkan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faktor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kebanggaan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terusik</a:t>
            </a:r>
            <a:endParaRPr lang="en-US" dirty="0"/>
          </a:p>
          <a:p>
            <a:pPr fontAlgn="base"/>
            <a:r>
              <a:rPr lang="en-US" dirty="0" err="1"/>
              <a:t>Pendirian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endParaRPr lang="en-US" dirty="0"/>
          </a:p>
          <a:p>
            <a:pPr fontAlgn="base"/>
            <a:r>
              <a:rPr lang="en-US" dirty="0" err="1"/>
              <a:t>Kebudayaan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fontAlgn="base"/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berbenturan</a:t>
            </a:r>
            <a:endParaRPr lang="en-US" dirty="0"/>
          </a:p>
          <a:p>
            <a:pPr fontAlgn="base"/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9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Manfaat</a:t>
            </a:r>
            <a:r>
              <a:rPr lang="en-US" sz="2800" dirty="0"/>
              <a:t> </a:t>
            </a:r>
            <a:r>
              <a:rPr lang="en-US" sz="2800" dirty="0" err="1"/>
              <a:t>keberagaman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budaya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err="1"/>
              <a:t>Perbendaharaan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diperkaya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  <a:p>
            <a:pPr fontAlgn="base"/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keberagaman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Indonesia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mendatangkan</a:t>
            </a:r>
            <a:r>
              <a:rPr lang="en-US" dirty="0"/>
              <a:t> </a:t>
            </a:r>
            <a:r>
              <a:rPr lang="en-US" dirty="0" err="1"/>
              <a:t>devisa</a:t>
            </a:r>
            <a:endParaRPr lang="en-US" dirty="0"/>
          </a:p>
          <a:p>
            <a:pPr fontAlgn="base"/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harmonis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kearifan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digali</a:t>
            </a:r>
            <a:endParaRPr lang="en-US" dirty="0"/>
          </a:p>
          <a:p>
            <a:pPr fontAlgn="base"/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endParaRPr lang="en-US" dirty="0"/>
          </a:p>
          <a:p>
            <a:pPr fontAlgn="base"/>
            <a:r>
              <a:rPr lang="en-US" dirty="0" err="1"/>
              <a:t>P</a:t>
            </a:r>
            <a:r>
              <a:rPr lang="en-US" dirty="0" err="1" smtClean="0"/>
              <a:t>andangan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dimonopoli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orang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 smtClean="0"/>
              <a:t>..</a:t>
            </a:r>
            <a:endParaRPr lang="en-US" dirty="0"/>
          </a:p>
          <a:p>
            <a:pPr fontAlgn="base"/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toleran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33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Keberagaman agama dan kepercayaan di Indonesia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Indpnesia</a:t>
            </a:r>
            <a:r>
              <a:rPr lang="en-US" dirty="0" smtClean="0"/>
              <a:t> Agama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tercermin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.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berbunyi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UUD 1945 </a:t>
            </a:r>
            <a:r>
              <a:rPr lang="en-US" dirty="0" err="1"/>
              <a:t>pasal</a:t>
            </a:r>
            <a:r>
              <a:rPr lang="en-US" dirty="0"/>
              <a:t> 29 </a:t>
            </a:r>
            <a:r>
              <a:rPr lang="en-US" dirty="0" err="1"/>
              <a:t>ayat</a:t>
            </a:r>
            <a:r>
              <a:rPr lang="en-US" dirty="0"/>
              <a:t> 1 yang </a:t>
            </a:r>
            <a:r>
              <a:rPr lang="en-US" dirty="0" err="1"/>
              <a:t>berbunyi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tiap-tiap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memeluk</a:t>
            </a:r>
            <a:r>
              <a:rPr lang="en-US" dirty="0"/>
              <a:t> </a:t>
            </a:r>
            <a:r>
              <a:rPr lang="en-US" dirty="0" err="1"/>
              <a:t>agamanya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beribadat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kepercayaannya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agama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8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Aspek-aspek</a:t>
            </a:r>
            <a:r>
              <a:rPr lang="en-US" sz="2800" dirty="0"/>
              <a:t> agama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 fontAlgn="base">
              <a:buNone/>
            </a:pP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keagamaan</a:t>
            </a:r>
            <a:endParaRPr lang="en-US" dirty="0"/>
          </a:p>
          <a:p>
            <a:r>
              <a:rPr lang="en-US" dirty="0"/>
              <a:t>A</a:t>
            </a:r>
            <a:r>
              <a:rPr lang="en-US" dirty="0" smtClean="0"/>
              <a:t>gama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. Agama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roh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mana-mana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roh-roh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114300" indent="0" fontAlgn="base">
              <a:buNone/>
            </a:pPr>
            <a:r>
              <a:rPr lang="en-US" dirty="0" err="1" smtClean="0"/>
              <a:t>Ritus</a:t>
            </a:r>
            <a:r>
              <a:rPr lang="en-US" dirty="0" smtClean="0"/>
              <a:t> </a:t>
            </a:r>
            <a:r>
              <a:rPr lang="en-US" dirty="0" err="1"/>
              <a:t>ritus</a:t>
            </a:r>
            <a:r>
              <a:rPr lang="en-US" dirty="0"/>
              <a:t> </a:t>
            </a:r>
            <a:r>
              <a:rPr lang="en-US" dirty="0" err="1"/>
              <a:t>keagamaan</a:t>
            </a:r>
            <a:endParaRPr lang="en-US" dirty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ungkapan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pemersatu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ajarannya</a:t>
            </a:r>
            <a:r>
              <a:rPr lang="en-US" dirty="0"/>
              <a:t>.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simbolis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ritus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agama yang </a:t>
            </a:r>
            <a:r>
              <a:rPr lang="en-US" dirty="0" err="1"/>
              <a:t>melaksanakannya</a:t>
            </a:r>
            <a:r>
              <a:rPr lang="en-US" dirty="0"/>
              <a:t>.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2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fontAlgn="base">
              <a:buNone/>
            </a:pP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keagamaan</a:t>
            </a:r>
            <a:endParaRPr lang="en-US" dirty="0"/>
          </a:p>
          <a:p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suci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simbol-simbol</a:t>
            </a:r>
            <a:r>
              <a:rPr lang="en-US" dirty="0"/>
              <a:t>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simbol-simbol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relasinya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agama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umatnya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114300" indent="0" fontAlgn="base">
              <a:buNone/>
            </a:pP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keagamaan</a:t>
            </a:r>
            <a:endParaRPr lang="en-US" dirty="0"/>
          </a:p>
          <a:p>
            <a:r>
              <a:rPr lang="en-US" dirty="0" err="1"/>
              <a:t>P</a:t>
            </a:r>
            <a:r>
              <a:rPr lang="en-US" dirty="0" err="1" smtClean="0"/>
              <a:t>engalaman</a:t>
            </a:r>
            <a:r>
              <a:rPr lang="en-US" dirty="0" smtClean="0"/>
              <a:t>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subjektif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. </a:t>
            </a: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doa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meditasi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sekalipun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menginterprestasikan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personalnya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8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44</TotalTime>
  <Words>821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KEHIDUPAN SOSIAL SEBAGAI OBJEKTIVITAS</vt:lpstr>
      <vt:lpstr>Kemajemukan masyarakat</vt:lpstr>
      <vt:lpstr>Faktor pendorong atau penyebab terbentuknya kemajemukan masyarakat Indonesia</vt:lpstr>
      <vt:lpstr>PowerPoint Presentation</vt:lpstr>
      <vt:lpstr>Potensi konflik ini dapat disebabkan oleh beberapa faktor</vt:lpstr>
      <vt:lpstr>Manfaat keberagaman sosial dan budaya  </vt:lpstr>
      <vt:lpstr>Keberagaman agama dan kepercayaan di Indonesia</vt:lpstr>
      <vt:lpstr>Aspek-aspek agama</vt:lpstr>
      <vt:lpstr>PowerPoint Presentation</vt:lpstr>
      <vt:lpstr>PowerPoint Presentation</vt:lpstr>
      <vt:lpstr>Fungsi agama</vt:lpstr>
      <vt:lpstr>Prinsip kesetaraan dalam mensyukuri keberagaman agama</vt:lpstr>
      <vt:lpstr>Kesenjangan sosial ekonomi</vt:lpstr>
      <vt:lpstr>Upaya mengurangi kesenjangan sosial ekonomi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KEHIDUPAN SOSIAL SEBAGAI OBJEKTIVITAS</dc:title>
  <dc:creator>user</dc:creator>
  <cp:lastModifiedBy>user</cp:lastModifiedBy>
  <cp:revision>6</cp:revision>
  <dcterms:created xsi:type="dcterms:W3CDTF">2021-08-30T02:47:29Z</dcterms:created>
  <dcterms:modified xsi:type="dcterms:W3CDTF">2021-08-30T03:31:45Z</dcterms:modified>
</cp:coreProperties>
</file>