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D1FAA-C3E6-451F-A815-61098703D59D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226F-034C-41CD-A9A7-384F57BB03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D1FAA-C3E6-451F-A815-61098703D59D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226F-034C-41CD-A9A7-384F57BB03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D1FAA-C3E6-451F-A815-61098703D59D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226F-034C-41CD-A9A7-384F57BB03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D1FAA-C3E6-451F-A815-61098703D59D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226F-034C-41CD-A9A7-384F57BB03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D1FAA-C3E6-451F-A815-61098703D59D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226F-034C-41CD-A9A7-384F57BB03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D1FAA-C3E6-451F-A815-61098703D59D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226F-034C-41CD-A9A7-384F57BB03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D1FAA-C3E6-451F-A815-61098703D59D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226F-034C-41CD-A9A7-384F57BB03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D1FAA-C3E6-451F-A815-61098703D59D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226F-034C-41CD-A9A7-384F57BB03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D1FAA-C3E6-451F-A815-61098703D59D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226F-034C-41CD-A9A7-384F57BB03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D1FAA-C3E6-451F-A815-61098703D59D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7226F-034C-41CD-A9A7-384F57BB033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D1FAA-C3E6-451F-A815-61098703D59D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B7226F-034C-41CD-A9A7-384F57BB033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89B7226F-034C-41CD-A9A7-384F57BB033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6CD1FAA-C3E6-451F-A815-61098703D59D}" type="datetimeFigureOut">
              <a:rPr lang="en-US" smtClean="0"/>
              <a:t>8/30/2021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b="1" dirty="0"/>
              <a:t>KEHIDUPAN SOSIAL SEBAGAI OBJEKTIVITAS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92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fontAlgn="base">
              <a:buNone/>
            </a:pPr>
            <a:r>
              <a:rPr lang="en-US" dirty="0" err="1"/>
              <a:t>Masyarakat</a:t>
            </a:r>
            <a:r>
              <a:rPr lang="en-US" dirty="0"/>
              <a:t> agama</a:t>
            </a:r>
          </a:p>
          <a:p>
            <a:r>
              <a:rPr lang="en-US" dirty="0" err="1"/>
              <a:t>P</a:t>
            </a:r>
            <a:r>
              <a:rPr lang="en-US" dirty="0" err="1" smtClean="0"/>
              <a:t>enganut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/>
              <a:t>agama. </a:t>
            </a:r>
            <a:endParaRPr lang="en-US" dirty="0" smtClean="0"/>
          </a:p>
          <a:p>
            <a:r>
              <a:rPr lang="en-US" dirty="0" err="1" smtClean="0"/>
              <a:t>Pengorganisasian</a:t>
            </a:r>
            <a:r>
              <a:rPr lang="en-US" dirty="0" smtClean="0"/>
              <a:t> formal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temukan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agama-agama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Islam, </a:t>
            </a:r>
            <a:r>
              <a:rPr lang="en-US" dirty="0" err="1"/>
              <a:t>Katolik</a:t>
            </a:r>
            <a:r>
              <a:rPr lang="en-US" dirty="0"/>
              <a:t>, Kristen, Hindu, Buddha,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Konghuchu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P</a:t>
            </a:r>
            <a:r>
              <a:rPr lang="en-US" dirty="0" err="1" smtClean="0"/>
              <a:t>engorganisasian</a:t>
            </a:r>
            <a:r>
              <a:rPr lang="en-US" dirty="0" smtClean="0"/>
              <a:t> informal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ditemukan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agama </a:t>
            </a:r>
            <a:r>
              <a:rPr lang="en-US" dirty="0" err="1"/>
              <a:t>agama</a:t>
            </a:r>
            <a:r>
              <a:rPr lang="en-US" dirty="0"/>
              <a:t> </a:t>
            </a:r>
            <a:r>
              <a:rPr lang="en-US" dirty="0" err="1"/>
              <a:t>asli</a:t>
            </a:r>
            <a:r>
              <a:rPr lang="en-US" dirty="0"/>
              <a:t> di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tradisional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/>
              <a:t>keagamaan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yang </a:t>
            </a:r>
            <a:r>
              <a:rPr lang="en-US" dirty="0" err="1"/>
              <a:t>diorganisir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formal </a:t>
            </a:r>
            <a:r>
              <a:rPr lang="en-US" dirty="0" err="1"/>
              <a:t>maupun</a:t>
            </a:r>
            <a:r>
              <a:rPr lang="en-US" dirty="0"/>
              <a:t> informal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keharusan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agama yang </a:t>
            </a:r>
            <a:r>
              <a:rPr lang="en-US" dirty="0" err="1"/>
              <a:t>bersangkutan</a:t>
            </a:r>
            <a:r>
              <a:rPr lang="en-US" dirty="0"/>
              <a:t>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bertahan</a:t>
            </a:r>
            <a:r>
              <a:rPr lang="en-US" dirty="0"/>
              <a:t>.</a:t>
            </a:r>
            <a:endParaRPr lang="en-US" dirty="0"/>
          </a:p>
          <a:p>
            <a:pPr marL="11430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68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Fungsi</a:t>
            </a:r>
            <a:r>
              <a:rPr lang="en-US" sz="2800" dirty="0"/>
              <a:t> agama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/>
              <a:t>Emile Durkheim </a:t>
            </a:r>
            <a:endParaRPr lang="en-US" dirty="0" smtClean="0"/>
          </a:p>
          <a:p>
            <a:r>
              <a:rPr lang="en-US" dirty="0" smtClean="0"/>
              <a:t>Agama </a:t>
            </a:r>
            <a:r>
              <a:rPr lang="en-US" dirty="0" err="1" smtClean="0"/>
              <a:t>menjadikan</a:t>
            </a:r>
            <a:r>
              <a:rPr lang="en-US" dirty="0" smtClean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kuat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kata lain, agama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 smtClean="0"/>
              <a:t>makro</a:t>
            </a:r>
            <a:r>
              <a:rPr lang="en-US" dirty="0" smtClean="0"/>
              <a:t>.</a:t>
            </a:r>
          </a:p>
          <a:p>
            <a:r>
              <a:rPr lang="en-US" dirty="0" smtClean="0"/>
              <a:t>Agama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yang </a:t>
            </a:r>
            <a:r>
              <a:rPr lang="en-US" dirty="0" err="1"/>
              <a:t>positif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keperluan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berkala</a:t>
            </a:r>
            <a:r>
              <a:rPr lang="en-US" dirty="0"/>
              <a:t> </a:t>
            </a:r>
            <a:r>
              <a:rPr lang="en-US" dirty="0" err="1"/>
              <a:t>menegakkan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memperkuat</a:t>
            </a:r>
            <a:r>
              <a:rPr lang="en-US" dirty="0"/>
              <a:t> </a:t>
            </a:r>
            <a:r>
              <a:rPr lang="en-US" dirty="0" err="1"/>
              <a:t>perasaan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ide </a:t>
            </a:r>
            <a:r>
              <a:rPr lang="en-US" dirty="0" err="1"/>
              <a:t>kolektif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inti</a:t>
            </a:r>
            <a:r>
              <a:rPr lang="en-US" dirty="0"/>
              <a:t> </a:t>
            </a:r>
            <a:r>
              <a:rPr lang="en-US" dirty="0" err="1"/>
              <a:t>persatuan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M</a:t>
            </a:r>
            <a:r>
              <a:rPr lang="en-US" dirty="0" err="1" smtClean="0"/>
              <a:t>elalui</a:t>
            </a:r>
            <a:r>
              <a:rPr lang="en-US" dirty="0" smtClean="0"/>
              <a:t> </a:t>
            </a:r>
            <a:r>
              <a:rPr lang="en-US" dirty="0" err="1"/>
              <a:t>upacara</a:t>
            </a:r>
            <a:r>
              <a:rPr lang="en-US" dirty="0"/>
              <a:t> agama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berjamaah</a:t>
            </a:r>
            <a:r>
              <a:rPr lang="en-US" dirty="0"/>
              <a:t>, </a:t>
            </a:r>
            <a:r>
              <a:rPr lang="en-US" dirty="0" err="1"/>
              <a:t>persatuan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kebersamaan</a:t>
            </a:r>
            <a:r>
              <a:rPr lang="en-US" dirty="0"/>
              <a:t> </a:t>
            </a:r>
            <a:r>
              <a:rPr lang="en-US" dirty="0" err="1"/>
              <a:t>umat</a:t>
            </a:r>
            <a:r>
              <a:rPr lang="en-US" dirty="0"/>
              <a:t> </a:t>
            </a:r>
            <a:r>
              <a:rPr lang="en-US" dirty="0" err="1"/>
              <a:t>dipupuk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dibina</a:t>
            </a:r>
            <a:r>
              <a:rPr lang="en-US" dirty="0"/>
              <a:t>.</a:t>
            </a:r>
            <a:endParaRPr lang="en-US" dirty="0"/>
          </a:p>
          <a:p>
            <a:pPr marL="11430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2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Prinsip</a:t>
            </a:r>
            <a:r>
              <a:rPr lang="en-US" sz="2800" dirty="0"/>
              <a:t> </a:t>
            </a:r>
            <a:r>
              <a:rPr lang="en-US" sz="2800" dirty="0" err="1"/>
              <a:t>kesetaraan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mensyukuri</a:t>
            </a:r>
            <a:r>
              <a:rPr lang="en-US" sz="2800" dirty="0"/>
              <a:t> </a:t>
            </a:r>
            <a:r>
              <a:rPr lang="en-US" sz="2800" dirty="0" err="1"/>
              <a:t>keberagaman</a:t>
            </a:r>
            <a:r>
              <a:rPr lang="en-US" sz="2800" dirty="0"/>
              <a:t> agama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tataran</a:t>
            </a:r>
            <a:r>
              <a:rPr lang="en-US" dirty="0"/>
              <a:t> </a:t>
            </a:r>
            <a:r>
              <a:rPr lang="en-US" dirty="0" err="1"/>
              <a:t>praktis</a:t>
            </a:r>
            <a:r>
              <a:rPr lang="en-US" dirty="0"/>
              <a:t>,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keberagaman</a:t>
            </a:r>
            <a:r>
              <a:rPr lang="en-US" dirty="0"/>
              <a:t> </a:t>
            </a:r>
            <a:r>
              <a:rPr lang="en-US" dirty="0" err="1"/>
              <a:t>beragama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sehari-hari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diimplementasikan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diwujudnyatakan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kepedulian</a:t>
            </a:r>
            <a:r>
              <a:rPr lang="en-US" dirty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, </a:t>
            </a:r>
            <a:r>
              <a:rPr lang="en-US" dirty="0" err="1"/>
              <a:t>toleransi</a:t>
            </a:r>
            <a:r>
              <a:rPr lang="en-US" dirty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/>
              <a:t>cinta</a:t>
            </a:r>
            <a:r>
              <a:rPr lang="en-US" dirty="0"/>
              <a:t> </a:t>
            </a:r>
            <a:r>
              <a:rPr lang="en-US" dirty="0" err="1"/>
              <a:t>damai</a:t>
            </a:r>
            <a:r>
              <a:rPr lang="en-US" dirty="0"/>
              <a:t>. </a:t>
            </a:r>
            <a:endParaRPr lang="en-US" dirty="0" smtClean="0"/>
          </a:p>
          <a:p>
            <a:pPr marL="114300" indent="0">
              <a:buNone/>
            </a:pPr>
            <a:endParaRPr lang="en-US" dirty="0" smtClean="0"/>
          </a:p>
          <a:p>
            <a:r>
              <a:rPr lang="en-US" dirty="0" smtClean="0"/>
              <a:t>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ciptakan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mengedepankan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kesetaraan</a:t>
            </a:r>
            <a:r>
              <a:rPr lang="en-US" dirty="0"/>
              <a:t>.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kesetaraan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orang </a:t>
            </a:r>
            <a:r>
              <a:rPr lang="en-US" dirty="0" err="1"/>
              <a:t>hendaknya</a:t>
            </a:r>
            <a:r>
              <a:rPr lang="en-US" dirty="0"/>
              <a:t> </a:t>
            </a:r>
            <a:r>
              <a:rPr lang="en-US" dirty="0" err="1"/>
              <a:t>diperlakukan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kesempatan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.</a:t>
            </a: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53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Kesenjangan</a:t>
            </a:r>
            <a:r>
              <a:rPr lang="en-US" sz="2800" dirty="0"/>
              <a:t> </a:t>
            </a:r>
            <a:r>
              <a:rPr lang="en-US" sz="2800" dirty="0" err="1"/>
              <a:t>sosial</a:t>
            </a:r>
            <a:r>
              <a:rPr lang="en-US" sz="2800" dirty="0"/>
              <a:t> </a:t>
            </a:r>
            <a:r>
              <a:rPr lang="en-US" sz="2800" dirty="0" err="1"/>
              <a:t>ekonomi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etimologis</a:t>
            </a:r>
            <a:r>
              <a:rPr lang="en-US" dirty="0"/>
              <a:t> </a:t>
            </a:r>
            <a:r>
              <a:rPr lang="en-US" dirty="0" err="1"/>
              <a:t>kesenjangan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seimbang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simetris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berbeda</a:t>
            </a:r>
            <a:r>
              <a:rPr lang="en-US" dirty="0"/>
              <a:t>. </a:t>
            </a:r>
            <a:r>
              <a:rPr lang="en-US" dirty="0" err="1"/>
              <a:t>Kesenjangan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diartikan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marL="114300" indent="0">
              <a:buNone/>
            </a:pPr>
            <a:r>
              <a:rPr lang="en-US" dirty="0" err="1"/>
              <a:t>F</a:t>
            </a:r>
            <a:r>
              <a:rPr lang="en-US" dirty="0" err="1" smtClean="0"/>
              <a:t>aktor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kesenjangan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:</a:t>
            </a:r>
            <a:endParaRPr lang="en-US" dirty="0"/>
          </a:p>
          <a:p>
            <a:pPr fontAlgn="base"/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meratanya</a:t>
            </a:r>
            <a:r>
              <a:rPr lang="en-US" dirty="0"/>
              <a:t> </a:t>
            </a:r>
            <a:r>
              <a:rPr lang="en-US" dirty="0" err="1"/>
              <a:t>pembagian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pembangunan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kekurangansiapan</a:t>
            </a:r>
            <a:r>
              <a:rPr lang="en-US" dirty="0"/>
              <a:t> </a:t>
            </a:r>
            <a:r>
              <a:rPr lang="en-US" dirty="0" smtClean="0"/>
              <a:t>SDM.</a:t>
            </a:r>
            <a:endParaRPr lang="en-US" dirty="0"/>
          </a:p>
          <a:p>
            <a:pPr fontAlgn="base"/>
            <a:r>
              <a:rPr lang="en-US" dirty="0" err="1"/>
              <a:t>M</a:t>
            </a:r>
            <a:r>
              <a:rPr lang="en-US" dirty="0" err="1" smtClean="0"/>
              <a:t>enurunnya</a:t>
            </a:r>
            <a:r>
              <a:rPr lang="en-US" dirty="0" smtClean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perkapita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penduduk</a:t>
            </a:r>
            <a:r>
              <a:rPr lang="en-US" dirty="0"/>
              <a:t> yang </a:t>
            </a:r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diimbangi</a:t>
            </a:r>
            <a:r>
              <a:rPr lang="en-US" dirty="0"/>
              <a:t>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produktivitas</a:t>
            </a:r>
            <a:endParaRPr lang="en-US" dirty="0"/>
          </a:p>
          <a:p>
            <a:pPr fontAlgn="base"/>
            <a:r>
              <a:rPr lang="en-US" dirty="0" err="1"/>
              <a:t>R</a:t>
            </a:r>
            <a:r>
              <a:rPr lang="en-US" dirty="0" err="1" smtClean="0"/>
              <a:t>endahnya</a:t>
            </a:r>
            <a:r>
              <a:rPr lang="en-US" dirty="0" smtClean="0"/>
              <a:t> </a:t>
            </a:r>
            <a:r>
              <a:rPr lang="en-US" dirty="0" err="1"/>
              <a:t>mobilitas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mental </a:t>
            </a:r>
            <a:r>
              <a:rPr lang="en-US" dirty="0" err="1"/>
              <a:t>tradisional</a:t>
            </a:r>
            <a:r>
              <a:rPr lang="en-US" dirty="0"/>
              <a:t> yang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menyukai</a:t>
            </a:r>
            <a:r>
              <a:rPr lang="en-US" dirty="0"/>
              <a:t> </a:t>
            </a:r>
            <a:r>
              <a:rPr lang="en-US" dirty="0" err="1"/>
              <a:t>persaingan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kewirausahaan</a:t>
            </a:r>
            <a:endParaRPr lang="en-US" dirty="0"/>
          </a:p>
          <a:p>
            <a:pPr fontAlgn="base"/>
            <a:r>
              <a:rPr lang="en-US" dirty="0" err="1"/>
              <a:t>H</a:t>
            </a:r>
            <a:r>
              <a:rPr lang="en-US" dirty="0" err="1" smtClean="0"/>
              <a:t>ancurnya</a:t>
            </a:r>
            <a:r>
              <a:rPr lang="en-US" dirty="0" smtClean="0"/>
              <a:t> </a:t>
            </a:r>
            <a:r>
              <a:rPr lang="en-US" dirty="0" err="1"/>
              <a:t>industri</a:t>
            </a:r>
            <a:r>
              <a:rPr lang="en-US" dirty="0"/>
              <a:t> </a:t>
            </a:r>
            <a:r>
              <a:rPr lang="en-US" dirty="0" err="1"/>
              <a:t>kerajinan</a:t>
            </a:r>
            <a:r>
              <a:rPr lang="en-US" dirty="0"/>
              <a:t> </a:t>
            </a:r>
            <a:r>
              <a:rPr lang="en-US" dirty="0" err="1"/>
              <a:t>rakyat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monopoli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pengusaha</a:t>
            </a:r>
            <a:r>
              <a:rPr lang="en-US" dirty="0"/>
              <a:t> yang </a:t>
            </a:r>
            <a:r>
              <a:rPr lang="en-US" dirty="0" err="1"/>
              <a:t>bermodal</a:t>
            </a:r>
            <a:r>
              <a:rPr lang="en-US" dirty="0"/>
              <a:t> </a:t>
            </a:r>
            <a:r>
              <a:rPr lang="en-US" dirty="0" err="1"/>
              <a:t>besar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70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Upaya</a:t>
            </a:r>
            <a:r>
              <a:rPr lang="en-US" sz="2800" dirty="0"/>
              <a:t> </a:t>
            </a:r>
            <a:r>
              <a:rPr lang="en-US" sz="2800" dirty="0" err="1"/>
              <a:t>mengurangi</a:t>
            </a:r>
            <a:r>
              <a:rPr lang="en-US" sz="2800" dirty="0"/>
              <a:t> </a:t>
            </a:r>
            <a:r>
              <a:rPr lang="en-US" sz="2800" dirty="0" err="1"/>
              <a:t>kesenjangan</a:t>
            </a:r>
            <a:r>
              <a:rPr lang="en-US" sz="2800" dirty="0"/>
              <a:t> </a:t>
            </a:r>
            <a:r>
              <a:rPr lang="en-US" sz="2800" dirty="0" err="1"/>
              <a:t>sosial</a:t>
            </a:r>
            <a:r>
              <a:rPr lang="en-US" sz="2800" dirty="0"/>
              <a:t> </a:t>
            </a:r>
            <a:r>
              <a:rPr lang="en-US" sz="2800" dirty="0" err="1"/>
              <a:t>ekonomi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</a:t>
            </a:r>
            <a:r>
              <a:rPr lang="en-US" dirty="0" err="1" smtClean="0"/>
              <a:t>eningkatkan</a:t>
            </a:r>
            <a:r>
              <a:rPr lang="en-US" dirty="0" smtClean="0"/>
              <a:t> </a:t>
            </a:r>
            <a:r>
              <a:rPr lang="en-US" dirty="0" err="1"/>
              <a:t>etos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yang </a:t>
            </a:r>
            <a:r>
              <a:rPr lang="en-US" dirty="0" err="1" smtClean="0"/>
              <a:t>produktif</a:t>
            </a:r>
            <a:endParaRPr lang="en-US" dirty="0" smtClean="0"/>
          </a:p>
          <a:p>
            <a:r>
              <a:rPr lang="en-US" dirty="0" err="1"/>
              <a:t>M</a:t>
            </a:r>
            <a:r>
              <a:rPr lang="en-US" dirty="0" err="1" smtClean="0"/>
              <a:t>eningkatkan</a:t>
            </a:r>
            <a:r>
              <a:rPr lang="en-US" dirty="0" smtClean="0"/>
              <a:t> SDM</a:t>
            </a:r>
          </a:p>
          <a:p>
            <a:r>
              <a:rPr lang="en-US" dirty="0" err="1" smtClean="0"/>
              <a:t>Memupuk</a:t>
            </a:r>
            <a:r>
              <a:rPr lang="en-US" dirty="0" smtClean="0"/>
              <a:t> rasa </a:t>
            </a:r>
            <a:r>
              <a:rPr lang="en-US" dirty="0" err="1"/>
              <a:t>kebersamaan</a:t>
            </a:r>
            <a:r>
              <a:rPr lang="en-US" dirty="0"/>
              <a:t> </a:t>
            </a:r>
            <a:r>
              <a:rPr lang="en-US" dirty="0" err="1"/>
              <a:t>makna</a:t>
            </a:r>
            <a:r>
              <a:rPr lang="en-US" dirty="0"/>
              <a:t> </a:t>
            </a:r>
            <a:r>
              <a:rPr lang="en-US" dirty="0" err="1"/>
              <a:t>persatuan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kesatuan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Indonesia.</a:t>
            </a:r>
            <a:endParaRPr lang="en-US" dirty="0"/>
          </a:p>
          <a:p>
            <a:pPr marL="11430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571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Kemajemukan</a:t>
            </a:r>
            <a:r>
              <a:rPr lang="en-US" sz="2800" dirty="0"/>
              <a:t> </a:t>
            </a:r>
            <a:r>
              <a:rPr lang="en-US" sz="2800" dirty="0" err="1"/>
              <a:t>masyarakat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Kemajemukan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 di Indonesia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dilihat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horizontal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vertikal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US" sz="2400" dirty="0" err="1" smtClean="0"/>
              <a:t>Kemajemukan</a:t>
            </a:r>
            <a:r>
              <a:rPr lang="en-US" sz="2400" dirty="0" smtClean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horizontal, </a:t>
            </a:r>
            <a:r>
              <a:rPr lang="en-US" sz="2400" dirty="0" err="1"/>
              <a:t>antara</a:t>
            </a:r>
            <a:r>
              <a:rPr lang="en-US" sz="2400" dirty="0"/>
              <a:t> lain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dilihat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beragamnya</a:t>
            </a:r>
            <a:r>
              <a:rPr lang="en-US" sz="2400" dirty="0"/>
              <a:t> </a:t>
            </a:r>
            <a:r>
              <a:rPr lang="en-US" sz="2400" dirty="0" err="1"/>
              <a:t>ras</a:t>
            </a:r>
            <a:r>
              <a:rPr lang="en-US" sz="2400" dirty="0"/>
              <a:t> </a:t>
            </a:r>
            <a:r>
              <a:rPr lang="en-US" sz="2400" dirty="0" err="1"/>
              <a:t>suku</a:t>
            </a:r>
            <a:r>
              <a:rPr lang="en-US" sz="2400" dirty="0"/>
              <a:t> </a:t>
            </a:r>
            <a:r>
              <a:rPr lang="en-US" sz="2400" dirty="0" err="1"/>
              <a:t>bangsa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agama. </a:t>
            </a:r>
            <a:endParaRPr lang="en-US" sz="2400" dirty="0" smtClean="0"/>
          </a:p>
          <a:p>
            <a:r>
              <a:rPr lang="en-US" sz="2400" dirty="0" err="1" smtClean="0"/>
              <a:t>Kemajemukan</a:t>
            </a:r>
            <a:r>
              <a:rPr lang="en-US" sz="2400" dirty="0" smtClean="0"/>
              <a:t> </a:t>
            </a:r>
            <a:r>
              <a:rPr lang="en-US" sz="2400" dirty="0" err="1" smtClean="0"/>
              <a:t>vertikal</a:t>
            </a:r>
            <a:r>
              <a:rPr lang="en-US" sz="2400" dirty="0" smtClean="0"/>
              <a:t>,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dilihat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pelapisan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.</a:t>
            </a:r>
            <a:endParaRPr lang="en-US" sz="2400" dirty="0"/>
          </a:p>
          <a:p>
            <a:pPr marL="11430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9453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800" dirty="0"/>
              <a:t>F</a:t>
            </a:r>
            <a:r>
              <a:rPr lang="sv-SE" sz="2800" dirty="0" smtClean="0"/>
              <a:t>aktor </a:t>
            </a:r>
            <a:r>
              <a:rPr lang="sv-SE" sz="2800" dirty="0"/>
              <a:t>pendorong atau penyebab terbentuknya kemajemukan masyarakat Indonesia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14300" indent="0">
              <a:buNone/>
            </a:pPr>
            <a:r>
              <a:rPr lang="en-US" sz="2800" dirty="0" err="1"/>
              <a:t>Keadaan</a:t>
            </a:r>
            <a:r>
              <a:rPr lang="en-US" sz="2800" dirty="0"/>
              <a:t> </a:t>
            </a:r>
            <a:r>
              <a:rPr lang="en-US" sz="2800" dirty="0" err="1"/>
              <a:t>geografis</a:t>
            </a:r>
            <a:r>
              <a:rPr lang="en-US" sz="2800" dirty="0"/>
              <a:t> Indonesia</a:t>
            </a:r>
          </a:p>
          <a:p>
            <a:r>
              <a:rPr lang="en-US" sz="2800" dirty="0" err="1"/>
              <a:t>Kondisi</a:t>
            </a:r>
            <a:r>
              <a:rPr lang="en-US" sz="2800" dirty="0"/>
              <a:t> </a:t>
            </a:r>
            <a:r>
              <a:rPr lang="en-US" sz="2800" dirty="0" err="1"/>
              <a:t>geografis</a:t>
            </a:r>
            <a:r>
              <a:rPr lang="en-US" sz="2800" dirty="0"/>
              <a:t> yang </a:t>
            </a:r>
            <a:r>
              <a:rPr lang="en-US" sz="2800" dirty="0" err="1" smtClean="0"/>
              <a:t>terpisah-pisah</a:t>
            </a:r>
            <a:r>
              <a:rPr lang="en-US" sz="2800" dirty="0" smtClean="0"/>
              <a:t> </a:t>
            </a:r>
            <a:r>
              <a:rPr lang="en-US" sz="2800" dirty="0" err="1" smtClean="0"/>
              <a:t>mengakibatkan</a:t>
            </a:r>
            <a:r>
              <a:rPr lang="en-US" sz="2800" dirty="0" smtClean="0"/>
              <a:t> </a:t>
            </a:r>
            <a:r>
              <a:rPr lang="en-US" sz="2800" dirty="0" err="1" smtClean="0"/>
              <a:t>penduduk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menempati</a:t>
            </a:r>
            <a:r>
              <a:rPr lang="en-US" sz="2800" dirty="0" smtClean="0"/>
              <a:t> </a:t>
            </a:r>
            <a:r>
              <a:rPr lang="en-US" sz="2800" dirty="0" err="1" smtClean="0"/>
              <a:t>satu</a:t>
            </a:r>
            <a:r>
              <a:rPr lang="en-US" sz="2800" dirty="0" smtClean="0"/>
              <a:t> </a:t>
            </a:r>
            <a:r>
              <a:rPr lang="en-US" sz="2800" dirty="0" err="1" smtClean="0"/>
              <a:t>pulau</a:t>
            </a:r>
            <a:r>
              <a:rPr lang="en-US" sz="2800" dirty="0" smtClean="0"/>
              <a:t> </a:t>
            </a:r>
            <a:r>
              <a:rPr lang="en-US" sz="2800" dirty="0" err="1" smtClean="0"/>
              <a:t>tumbuh</a:t>
            </a:r>
            <a:r>
              <a:rPr lang="en-US" sz="2800" dirty="0" smtClean="0"/>
              <a:t> </a:t>
            </a:r>
            <a:r>
              <a:rPr lang="en-US" sz="2800" dirty="0" err="1" smtClean="0"/>
              <a:t>menjadi</a:t>
            </a:r>
            <a:r>
              <a:rPr lang="en-US" sz="2800" dirty="0" smtClean="0"/>
              <a:t> </a:t>
            </a:r>
            <a:r>
              <a:rPr lang="en-US" sz="2800" dirty="0" err="1" smtClean="0"/>
              <a:t>kesatuan</a:t>
            </a:r>
            <a:r>
              <a:rPr lang="en-US" sz="2800" dirty="0" smtClean="0"/>
              <a:t> </a:t>
            </a:r>
            <a:r>
              <a:rPr lang="en-US" sz="2800" dirty="0" err="1" smtClean="0"/>
              <a:t>suku</a:t>
            </a:r>
            <a:r>
              <a:rPr lang="en-US" sz="2800" dirty="0" smtClean="0"/>
              <a:t> </a:t>
            </a:r>
            <a:r>
              <a:rPr lang="en-US" sz="2800" dirty="0" err="1" smtClean="0"/>
              <a:t>bangsa</a:t>
            </a:r>
            <a:r>
              <a:rPr lang="en-US" sz="2800" dirty="0" smtClean="0"/>
              <a:t> yang </a:t>
            </a:r>
            <a:r>
              <a:rPr lang="en-US" sz="2800" dirty="0" err="1" smtClean="0"/>
              <a:t>sedikit</a:t>
            </a:r>
            <a:r>
              <a:rPr lang="en-US" sz="2800" dirty="0" smtClean="0"/>
              <a:t> </a:t>
            </a:r>
            <a:r>
              <a:rPr lang="en-US" sz="2800" dirty="0" err="1" smtClean="0"/>
              <a:t>banyak</a:t>
            </a:r>
            <a:r>
              <a:rPr lang="en-US" sz="2800" dirty="0" smtClean="0"/>
              <a:t> </a:t>
            </a:r>
            <a:r>
              <a:rPr lang="en-US" sz="2800" dirty="0" err="1" smtClean="0"/>
              <a:t>terisolasi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yang lain. </a:t>
            </a:r>
            <a:r>
              <a:rPr lang="en-US" sz="2800" dirty="0" err="1" smtClean="0"/>
              <a:t>mereka</a:t>
            </a:r>
            <a:r>
              <a:rPr lang="en-US" sz="2800" dirty="0" smtClean="0"/>
              <a:t> </a:t>
            </a:r>
            <a:r>
              <a:rPr lang="en-US" sz="2800" dirty="0" err="1"/>
              <a:t>kemudian</a:t>
            </a:r>
            <a:r>
              <a:rPr lang="en-US" sz="2800" dirty="0"/>
              <a:t> </a:t>
            </a:r>
            <a:r>
              <a:rPr lang="en-US" sz="2800" dirty="0" err="1"/>
              <a:t>mengembangkan</a:t>
            </a:r>
            <a:r>
              <a:rPr lang="en-US" sz="2800" dirty="0"/>
              <a:t> </a:t>
            </a:r>
            <a:r>
              <a:rPr lang="en-US" sz="2800" dirty="0" err="1"/>
              <a:t>pola</a:t>
            </a:r>
            <a:r>
              <a:rPr lang="en-US" sz="2800" dirty="0"/>
              <a:t> </a:t>
            </a:r>
            <a:r>
              <a:rPr lang="en-US" sz="2800" dirty="0" err="1"/>
              <a:t>perilaku</a:t>
            </a:r>
            <a:r>
              <a:rPr lang="en-US" sz="2800" dirty="0"/>
              <a:t>, </a:t>
            </a:r>
            <a:r>
              <a:rPr lang="en-US" sz="2800" dirty="0" err="1"/>
              <a:t>bahasa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ikatan-ikatan</a:t>
            </a:r>
            <a:r>
              <a:rPr lang="en-US" sz="2800" dirty="0"/>
              <a:t> </a:t>
            </a:r>
            <a:r>
              <a:rPr lang="en-US" sz="2800" dirty="0" err="1"/>
              <a:t>kebudayaan</a:t>
            </a:r>
            <a:r>
              <a:rPr lang="en-US" sz="2800" dirty="0"/>
              <a:t> </a:t>
            </a:r>
            <a:r>
              <a:rPr lang="en-US" sz="2800" dirty="0" err="1"/>
              <a:t>lainnya</a:t>
            </a:r>
            <a:r>
              <a:rPr lang="en-US" sz="2800" dirty="0"/>
              <a:t> yang </a:t>
            </a:r>
            <a:r>
              <a:rPr lang="en-US" sz="2800" dirty="0" err="1"/>
              <a:t>berbeda</a:t>
            </a:r>
            <a:r>
              <a:rPr lang="en-US" sz="2800" dirty="0"/>
              <a:t>.</a:t>
            </a:r>
            <a:endParaRPr lang="en-US" sz="2800" dirty="0"/>
          </a:p>
          <a:p>
            <a:pPr marL="114300" indent="0">
              <a:buNone/>
            </a:pPr>
            <a:endParaRPr lang="en-US" sz="2800" dirty="0" smtClean="0"/>
          </a:p>
          <a:p>
            <a:pPr marL="114300" indent="0">
              <a:buNone/>
            </a:pPr>
            <a:r>
              <a:rPr lang="en-US" sz="2800" dirty="0" err="1"/>
              <a:t>Pengaruh</a:t>
            </a:r>
            <a:r>
              <a:rPr lang="en-US" sz="2800" dirty="0"/>
              <a:t> </a:t>
            </a:r>
            <a:r>
              <a:rPr lang="en-US" sz="2800" dirty="0" err="1"/>
              <a:t>kebudayaan</a:t>
            </a:r>
            <a:r>
              <a:rPr lang="en-US" sz="2800" dirty="0"/>
              <a:t> </a:t>
            </a:r>
            <a:r>
              <a:rPr lang="en-US" sz="2800" dirty="0" err="1" smtClean="0"/>
              <a:t>asing</a:t>
            </a:r>
            <a:endParaRPr lang="en-US" sz="2800" dirty="0" smtClean="0"/>
          </a:p>
          <a:p>
            <a:r>
              <a:rPr lang="en-US" sz="2800" dirty="0" err="1"/>
              <a:t>T</a:t>
            </a:r>
            <a:r>
              <a:rPr lang="en-US" sz="2800" dirty="0" err="1" smtClean="0"/>
              <a:t>erjadinya</a:t>
            </a:r>
            <a:r>
              <a:rPr lang="en-US" sz="2800" dirty="0" smtClean="0"/>
              <a:t> </a:t>
            </a:r>
            <a:r>
              <a:rPr lang="en-US" sz="2800" dirty="0" err="1"/>
              <a:t>amalgamasi</a:t>
            </a:r>
            <a:r>
              <a:rPr lang="en-US" sz="2800" dirty="0"/>
              <a:t> (</a:t>
            </a:r>
            <a:r>
              <a:rPr lang="en-US" sz="2800" dirty="0" err="1"/>
              <a:t>perkawinan</a:t>
            </a:r>
            <a:r>
              <a:rPr lang="en-US" sz="2800" dirty="0"/>
              <a:t> </a:t>
            </a:r>
            <a:r>
              <a:rPr lang="en-US" sz="2800" dirty="0" err="1"/>
              <a:t>campuran</a:t>
            </a:r>
            <a:r>
              <a:rPr lang="en-US" sz="2800" dirty="0"/>
              <a:t>)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asimilasi</a:t>
            </a:r>
            <a:r>
              <a:rPr lang="en-US" sz="2800" dirty="0"/>
              <a:t> </a:t>
            </a:r>
            <a:r>
              <a:rPr lang="en-US" sz="2800" dirty="0" err="1"/>
              <a:t>budaya</a:t>
            </a:r>
            <a:r>
              <a:rPr lang="en-US" sz="2800" dirty="0"/>
              <a:t> </a:t>
            </a:r>
            <a:r>
              <a:rPr lang="en-US" sz="2800" dirty="0" err="1"/>
              <a:t>antara</a:t>
            </a:r>
            <a:r>
              <a:rPr lang="en-US" sz="2800" dirty="0"/>
              <a:t> </a:t>
            </a:r>
            <a:r>
              <a:rPr lang="en-US" sz="2800" dirty="0" err="1"/>
              <a:t>kaum</a:t>
            </a:r>
            <a:r>
              <a:rPr lang="en-US" sz="2800" dirty="0"/>
              <a:t> </a:t>
            </a:r>
            <a:r>
              <a:rPr lang="en-US" sz="2800" dirty="0" err="1"/>
              <a:t>pendatang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penduduk</a:t>
            </a:r>
            <a:r>
              <a:rPr lang="en-US" sz="2800" dirty="0"/>
              <a:t> </a:t>
            </a:r>
            <a:r>
              <a:rPr lang="en-US" sz="2800" dirty="0" err="1"/>
              <a:t>asli</a:t>
            </a:r>
            <a:r>
              <a:rPr lang="en-US" sz="2800" dirty="0"/>
              <a:t>. </a:t>
            </a:r>
            <a:r>
              <a:rPr lang="en-US" sz="2800" dirty="0" err="1"/>
              <a:t>Akibatnya</a:t>
            </a:r>
            <a:r>
              <a:rPr lang="en-US" sz="2800" dirty="0"/>
              <a:t>,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kemudian</a:t>
            </a:r>
            <a:r>
              <a:rPr lang="en-US" sz="2800" dirty="0"/>
              <a:t> </a:t>
            </a:r>
            <a:r>
              <a:rPr lang="en-US" sz="2800" dirty="0" err="1"/>
              <a:t>membentuk</a:t>
            </a:r>
            <a:r>
              <a:rPr lang="en-US" sz="2800" dirty="0"/>
              <a:t> </a:t>
            </a:r>
            <a:r>
              <a:rPr lang="en-US" sz="2800" dirty="0" err="1"/>
              <a:t>ras</a:t>
            </a:r>
            <a:r>
              <a:rPr lang="en-US" sz="2800" dirty="0"/>
              <a:t>, </a:t>
            </a:r>
            <a:r>
              <a:rPr lang="en-US" sz="2800" dirty="0" err="1"/>
              <a:t>subras</a:t>
            </a:r>
            <a:r>
              <a:rPr lang="en-US" sz="2800" dirty="0"/>
              <a:t>, </a:t>
            </a:r>
            <a:r>
              <a:rPr lang="en-US" sz="2800" dirty="0" err="1"/>
              <a:t>agama,dan</a:t>
            </a:r>
            <a:r>
              <a:rPr lang="en-US" sz="2800" dirty="0"/>
              <a:t> </a:t>
            </a:r>
            <a:r>
              <a:rPr lang="en-US" sz="2800" dirty="0" err="1"/>
              <a:t>kepercayaan</a:t>
            </a:r>
            <a:r>
              <a:rPr lang="en-US" sz="2800" dirty="0"/>
              <a:t> yang </a:t>
            </a:r>
            <a:r>
              <a:rPr lang="en-US" sz="2800" dirty="0" err="1"/>
              <a:t>berbeda-beda</a:t>
            </a:r>
            <a:r>
              <a:rPr lang="en-US" sz="2800" dirty="0"/>
              <a:t> di Indonesia</a:t>
            </a:r>
            <a:endParaRPr lang="en-US" sz="2800" dirty="0"/>
          </a:p>
          <a:p>
            <a:endParaRPr lang="en-US" dirty="0"/>
          </a:p>
          <a:p>
            <a:pPr marL="11430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63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 err="1"/>
              <a:t>Iklim</a:t>
            </a:r>
            <a:r>
              <a:rPr lang="en-US" dirty="0"/>
              <a:t> yang </a:t>
            </a:r>
            <a:r>
              <a:rPr lang="en-US" dirty="0" err="1" smtClean="0"/>
              <a:t>berbeda</a:t>
            </a:r>
            <a:endParaRPr lang="en-US" dirty="0" smtClean="0"/>
          </a:p>
          <a:p>
            <a:r>
              <a:rPr lang="en-US" dirty="0" err="1" smtClean="0"/>
              <a:t>Terbentuk</a:t>
            </a:r>
            <a:r>
              <a:rPr lang="en-US" dirty="0" smtClean="0"/>
              <a:t> </a:t>
            </a:r>
            <a:r>
              <a:rPr lang="en-US" dirty="0" err="1"/>
              <a:t>pola-pola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pencaharian</a:t>
            </a:r>
            <a:r>
              <a:rPr lang="en-US" dirty="0"/>
              <a:t> yang </a:t>
            </a:r>
            <a:r>
              <a:rPr lang="en-US" dirty="0" err="1"/>
              <a:t>berbeda-beda</a:t>
            </a:r>
            <a:r>
              <a:rPr lang="en-US" dirty="0"/>
              <a:t> pula. </a:t>
            </a:r>
            <a:r>
              <a:rPr lang="en-US" dirty="0" err="1"/>
              <a:t>Akibatnya</a:t>
            </a:r>
            <a:r>
              <a:rPr lang="en-US" dirty="0"/>
              <a:t>, </a:t>
            </a:r>
            <a:r>
              <a:rPr lang="en-US" dirty="0" err="1"/>
              <a:t>terjadilah</a:t>
            </a:r>
            <a:r>
              <a:rPr lang="en-US" dirty="0"/>
              <a:t> </a:t>
            </a:r>
            <a:r>
              <a:rPr lang="en-US" dirty="0" err="1"/>
              <a:t>keanekaragaman</a:t>
            </a:r>
            <a:r>
              <a:rPr lang="en-US" dirty="0"/>
              <a:t> regional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daerah-daerah</a:t>
            </a:r>
            <a:r>
              <a:rPr lang="en-US" dirty="0"/>
              <a:t> di Indonesia.</a:t>
            </a:r>
            <a:endParaRPr lang="en-US" dirty="0"/>
          </a:p>
          <a:p>
            <a:pPr marL="11430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24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Potensi</a:t>
            </a:r>
            <a:r>
              <a:rPr lang="en-US" sz="2800" dirty="0"/>
              <a:t> </a:t>
            </a:r>
            <a:r>
              <a:rPr lang="en-US" sz="2800" dirty="0" err="1"/>
              <a:t>konflik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disebabkan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dirty="0" err="1"/>
              <a:t>beberapa</a:t>
            </a:r>
            <a:r>
              <a:rPr lang="en-US" sz="2800" dirty="0"/>
              <a:t> </a:t>
            </a:r>
            <a:r>
              <a:rPr lang="en-US" sz="2800" dirty="0" err="1"/>
              <a:t>faktor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kebanggaan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terusik</a:t>
            </a:r>
            <a:endParaRPr lang="en-US" dirty="0"/>
          </a:p>
          <a:p>
            <a:pPr fontAlgn="base"/>
            <a:r>
              <a:rPr lang="en-US" dirty="0" err="1"/>
              <a:t>Pendirian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endParaRPr lang="en-US" dirty="0"/>
          </a:p>
          <a:p>
            <a:pPr fontAlgn="base"/>
            <a:r>
              <a:rPr lang="en-US" dirty="0" err="1"/>
              <a:t>Kebudayaan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tiap</a:t>
            </a:r>
            <a:r>
              <a:rPr lang="en-US" dirty="0"/>
              <a:t> </a:t>
            </a:r>
            <a:r>
              <a:rPr lang="en-US" dirty="0" err="1"/>
              <a:t>etnis</a:t>
            </a:r>
            <a:r>
              <a:rPr lang="en-US" dirty="0"/>
              <a:t> </a:t>
            </a:r>
            <a:r>
              <a:rPr lang="en-US" dirty="0" err="1"/>
              <a:t>berbeda</a:t>
            </a:r>
            <a:endParaRPr lang="en-US" dirty="0"/>
          </a:p>
          <a:p>
            <a:pPr fontAlgn="base"/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,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kekuasaan</a:t>
            </a:r>
            <a:r>
              <a:rPr lang="en-US" dirty="0"/>
              <a:t> </a:t>
            </a:r>
            <a:r>
              <a:rPr lang="en-US" dirty="0" err="1"/>
              <a:t>berbenturan</a:t>
            </a:r>
            <a:endParaRPr lang="en-US" dirty="0"/>
          </a:p>
          <a:p>
            <a:pPr fontAlgn="base"/>
            <a:r>
              <a:rPr lang="en-US" dirty="0" err="1"/>
              <a:t>Perubahan</a:t>
            </a:r>
            <a:r>
              <a:rPr lang="en-US" dirty="0"/>
              <a:t> yang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mengganggu</a:t>
            </a:r>
            <a:r>
              <a:rPr lang="en-US" dirty="0"/>
              <a:t> </a:t>
            </a:r>
            <a:r>
              <a:rPr lang="en-US" dirty="0" err="1"/>
              <a:t>keseimbangan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keamanan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99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Manfaat</a:t>
            </a:r>
            <a:r>
              <a:rPr lang="en-US" sz="2800" dirty="0"/>
              <a:t> </a:t>
            </a:r>
            <a:r>
              <a:rPr lang="en-US" sz="2800" dirty="0" err="1"/>
              <a:t>keberagaman</a:t>
            </a:r>
            <a:r>
              <a:rPr lang="en-US" sz="2800" dirty="0"/>
              <a:t> </a:t>
            </a:r>
            <a:r>
              <a:rPr lang="en-US" sz="2800" dirty="0" err="1"/>
              <a:t>sosial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budaya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 err="1"/>
              <a:t>Perbendaharaan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Indonesia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diperkaya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kebudayaan</a:t>
            </a:r>
            <a:r>
              <a:rPr lang="en-US" dirty="0"/>
              <a:t> </a:t>
            </a:r>
            <a:r>
              <a:rPr lang="en-US" dirty="0" err="1"/>
              <a:t>daerah</a:t>
            </a:r>
            <a:endParaRPr lang="en-US" dirty="0"/>
          </a:p>
          <a:p>
            <a:pPr fontAlgn="base"/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keberagaman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dijadikan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pariwisata</a:t>
            </a:r>
            <a:r>
              <a:rPr lang="en-US" dirty="0"/>
              <a:t> Indonesia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mendatangkan</a:t>
            </a:r>
            <a:r>
              <a:rPr lang="en-US" dirty="0"/>
              <a:t> </a:t>
            </a:r>
            <a:r>
              <a:rPr lang="en-US" dirty="0" err="1"/>
              <a:t>devisa</a:t>
            </a:r>
            <a:endParaRPr lang="en-US" dirty="0"/>
          </a:p>
          <a:p>
            <a:pPr fontAlgn="base"/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yang </a:t>
            </a:r>
            <a:r>
              <a:rPr lang="en-US" dirty="0" err="1"/>
              <a:t>harmonis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kearifan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lokal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digali</a:t>
            </a:r>
            <a:endParaRPr lang="en-US" dirty="0"/>
          </a:p>
          <a:p>
            <a:pPr fontAlgn="base"/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menghargai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dihadapi</a:t>
            </a:r>
            <a:endParaRPr lang="en-US" dirty="0"/>
          </a:p>
          <a:p>
            <a:pPr fontAlgn="base"/>
            <a:r>
              <a:rPr lang="en-US" dirty="0" err="1"/>
              <a:t>P</a:t>
            </a:r>
            <a:r>
              <a:rPr lang="en-US" dirty="0" err="1" smtClean="0"/>
              <a:t>andangan</a:t>
            </a:r>
            <a:r>
              <a:rPr lang="en-US" dirty="0" smtClean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dimonopoli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orang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 smtClean="0"/>
              <a:t>..</a:t>
            </a:r>
            <a:endParaRPr lang="en-US" dirty="0"/>
          </a:p>
          <a:p>
            <a:pPr fontAlgn="base"/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/>
              <a:t>toleran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terbuka</a:t>
            </a:r>
            <a:r>
              <a:rPr lang="en-US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33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/>
              <a:t>Keberagaman agama dan kepercayaan di Indonesia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 </a:t>
            </a:r>
            <a:r>
              <a:rPr lang="en-US" dirty="0" err="1" smtClean="0"/>
              <a:t>Indpnesia</a:t>
            </a:r>
            <a:r>
              <a:rPr lang="en-US" dirty="0" smtClean="0"/>
              <a:t> Agama </a:t>
            </a:r>
            <a:r>
              <a:rPr lang="en-US" dirty="0" err="1"/>
              <a:t>memegang</a:t>
            </a:r>
            <a:r>
              <a:rPr lang="en-US" dirty="0"/>
              <a:t> </a:t>
            </a:r>
            <a:r>
              <a:rPr lang="en-US" dirty="0" err="1"/>
              <a:t>peranan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. 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tercermin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ideologi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Indonesia,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sila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. </a:t>
            </a:r>
            <a:r>
              <a:rPr lang="en-US" dirty="0" err="1"/>
              <a:t>Sila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berbunyi</a:t>
            </a:r>
            <a:r>
              <a:rPr lang="en-US" dirty="0"/>
              <a:t> </a:t>
            </a:r>
            <a:r>
              <a:rPr lang="en-US" dirty="0" err="1"/>
              <a:t>ketuhanan</a:t>
            </a:r>
            <a:r>
              <a:rPr lang="en-US" dirty="0"/>
              <a:t> Yang </a:t>
            </a:r>
            <a:r>
              <a:rPr lang="en-US" dirty="0" err="1"/>
              <a:t>Maha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UUD 1945 </a:t>
            </a:r>
            <a:r>
              <a:rPr lang="en-US" dirty="0" err="1"/>
              <a:t>pasal</a:t>
            </a:r>
            <a:r>
              <a:rPr lang="en-US" dirty="0"/>
              <a:t> 29 </a:t>
            </a:r>
            <a:r>
              <a:rPr lang="en-US" dirty="0" err="1"/>
              <a:t>ayat</a:t>
            </a:r>
            <a:r>
              <a:rPr lang="en-US" dirty="0"/>
              <a:t> 1 yang </a:t>
            </a:r>
            <a:r>
              <a:rPr lang="en-US" dirty="0" err="1"/>
              <a:t>berbunyi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menjamin</a:t>
            </a:r>
            <a:r>
              <a:rPr lang="en-US" dirty="0"/>
              <a:t> </a:t>
            </a:r>
            <a:r>
              <a:rPr lang="en-US" dirty="0" err="1"/>
              <a:t>kemerdekaan</a:t>
            </a:r>
            <a:r>
              <a:rPr lang="en-US" dirty="0"/>
              <a:t> </a:t>
            </a:r>
            <a:r>
              <a:rPr lang="en-US" dirty="0" err="1"/>
              <a:t>tiap-tiap</a:t>
            </a:r>
            <a:r>
              <a:rPr lang="en-US" dirty="0"/>
              <a:t> </a:t>
            </a:r>
            <a:r>
              <a:rPr lang="en-US" dirty="0" err="1"/>
              <a:t>penduduk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memeluk</a:t>
            </a:r>
            <a:r>
              <a:rPr lang="en-US" dirty="0"/>
              <a:t> </a:t>
            </a:r>
            <a:r>
              <a:rPr lang="en-US" dirty="0" err="1"/>
              <a:t>agamanya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beribadat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agama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kepercayaannya</a:t>
            </a:r>
            <a:r>
              <a:rPr lang="en-US" dirty="0" smtClean="0"/>
              <a:t>…</a:t>
            </a:r>
          </a:p>
          <a:p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/>
              <a:t>tampak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kedudukan</a:t>
            </a:r>
            <a:r>
              <a:rPr lang="en-US" dirty="0"/>
              <a:t> agama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Indonesia </a:t>
            </a:r>
            <a:r>
              <a:rPr lang="en-US" dirty="0" err="1"/>
              <a:t>sangatlah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.</a:t>
            </a:r>
            <a:endParaRPr lang="en-US" dirty="0"/>
          </a:p>
          <a:p>
            <a:pPr marL="11430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38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Aspek-aspek</a:t>
            </a:r>
            <a:r>
              <a:rPr lang="en-US" sz="2800" dirty="0"/>
              <a:t> agama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14300" indent="0" fontAlgn="base">
              <a:buNone/>
            </a:pPr>
            <a:r>
              <a:rPr lang="en-US" dirty="0" err="1"/>
              <a:t>Kepercayaan</a:t>
            </a:r>
            <a:r>
              <a:rPr lang="en-US" dirty="0"/>
              <a:t> </a:t>
            </a:r>
            <a:r>
              <a:rPr lang="en-US" dirty="0" err="1"/>
              <a:t>keagamaan</a:t>
            </a:r>
            <a:endParaRPr lang="en-US" dirty="0"/>
          </a:p>
          <a:p>
            <a:r>
              <a:rPr lang="en-US" dirty="0"/>
              <a:t>A</a:t>
            </a:r>
            <a:r>
              <a:rPr lang="en-US" dirty="0" smtClean="0"/>
              <a:t>gama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kognitif</a:t>
            </a:r>
            <a:r>
              <a:rPr lang="en-US" dirty="0"/>
              <a:t>. Agama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pandang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. </a:t>
            </a:r>
            <a:r>
              <a:rPr lang="en-US" dirty="0" err="1" smtClean="0"/>
              <a:t>Contohnya</a:t>
            </a:r>
            <a:r>
              <a:rPr lang="en-US" dirty="0" smtClean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percaya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roh</a:t>
            </a:r>
            <a:r>
              <a:rPr lang="en-US" dirty="0"/>
              <a:t> </a:t>
            </a:r>
            <a:r>
              <a:rPr lang="en-US" dirty="0" err="1"/>
              <a:t>jahat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di </a:t>
            </a:r>
            <a:r>
              <a:rPr lang="en-US" dirty="0" err="1"/>
              <a:t>mana-mana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berusaha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melindungi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roh-roh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marL="114300" indent="0" fontAlgn="base">
              <a:buNone/>
            </a:pPr>
            <a:r>
              <a:rPr lang="en-US" dirty="0" err="1" smtClean="0"/>
              <a:t>Ritus</a:t>
            </a:r>
            <a:r>
              <a:rPr lang="en-US" dirty="0" smtClean="0"/>
              <a:t> </a:t>
            </a:r>
            <a:r>
              <a:rPr lang="en-US" dirty="0" err="1"/>
              <a:t>ritus</a:t>
            </a:r>
            <a:r>
              <a:rPr lang="en-US" dirty="0"/>
              <a:t> </a:t>
            </a:r>
            <a:r>
              <a:rPr lang="en-US" dirty="0" err="1"/>
              <a:t>keagamaan</a:t>
            </a:r>
            <a:endParaRPr lang="en-US" dirty="0"/>
          </a:p>
          <a:p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ungkapan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. </a:t>
            </a: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pemersatu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ajarannya</a:t>
            </a:r>
            <a:r>
              <a:rPr lang="en-US" dirty="0"/>
              <a:t>. </a:t>
            </a:r>
            <a:r>
              <a:rPr lang="en-US" dirty="0" err="1"/>
              <a:t>tindakan-tindakan</a:t>
            </a:r>
            <a:r>
              <a:rPr lang="en-US" dirty="0"/>
              <a:t> </a:t>
            </a:r>
            <a:r>
              <a:rPr lang="en-US" dirty="0" err="1"/>
              <a:t>simbolis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ritus</a:t>
            </a:r>
            <a:r>
              <a:rPr lang="en-US" dirty="0"/>
              <a:t> </a:t>
            </a:r>
            <a:r>
              <a:rPr lang="en-US" dirty="0" err="1"/>
              <a:t>keagamaan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melainkan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makna</a:t>
            </a:r>
            <a:r>
              <a:rPr lang="en-US" dirty="0"/>
              <a:t> yang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agama yang </a:t>
            </a:r>
            <a:r>
              <a:rPr lang="en-US" dirty="0" err="1"/>
              <a:t>melaksanakannya</a:t>
            </a:r>
            <a:r>
              <a:rPr lang="en-US" dirty="0"/>
              <a:t>.</a:t>
            </a:r>
            <a:endParaRPr lang="en-US" dirty="0"/>
          </a:p>
          <a:p>
            <a:pPr marL="11430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32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14300" indent="0" fontAlgn="base">
              <a:buNone/>
            </a:pPr>
            <a:r>
              <a:rPr lang="en-US" dirty="0" err="1"/>
              <a:t>Simbol</a:t>
            </a:r>
            <a:r>
              <a:rPr lang="en-US" dirty="0"/>
              <a:t> </a:t>
            </a:r>
            <a:r>
              <a:rPr lang="en-US" dirty="0" err="1"/>
              <a:t>keagamaan</a:t>
            </a:r>
            <a:endParaRPr lang="en-US" dirty="0"/>
          </a:p>
          <a:p>
            <a:r>
              <a:rPr lang="en-US" dirty="0" err="1" smtClean="0"/>
              <a:t>Simbol</a:t>
            </a:r>
            <a:r>
              <a:rPr lang="en-US" dirty="0" smtClean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beragam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yang </a:t>
            </a:r>
            <a:r>
              <a:rPr lang="en-US" dirty="0" err="1"/>
              <a:t>maha</a:t>
            </a:r>
            <a:r>
              <a:rPr lang="en-US" dirty="0"/>
              <a:t> </a:t>
            </a:r>
            <a:r>
              <a:rPr lang="en-US" dirty="0" err="1"/>
              <a:t>suci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simbol-simbol</a:t>
            </a:r>
            <a:r>
              <a:rPr lang="en-US" dirty="0"/>
              <a:t>.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simbol-simbol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mengungkapkan</a:t>
            </a:r>
            <a:r>
              <a:rPr lang="en-US" dirty="0"/>
              <a:t> </a:t>
            </a:r>
            <a:r>
              <a:rPr lang="en-US" dirty="0" err="1"/>
              <a:t>relasinya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Tuhan</a:t>
            </a:r>
            <a:r>
              <a:rPr lang="en-US" dirty="0"/>
              <a:t>. </a:t>
            </a:r>
            <a:r>
              <a:rPr lang="en-US" dirty="0" err="1"/>
              <a:t>Simbol</a:t>
            </a:r>
            <a:r>
              <a:rPr lang="en-US" dirty="0"/>
              <a:t> </a:t>
            </a:r>
            <a:r>
              <a:rPr lang="en-US" dirty="0" err="1"/>
              <a:t>keagamaan</a:t>
            </a:r>
            <a:r>
              <a:rPr lang="en-US" dirty="0"/>
              <a:t> </a:t>
            </a:r>
            <a:r>
              <a:rPr lang="en-US" dirty="0" err="1"/>
              <a:t>sekaligus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identitas</a:t>
            </a:r>
            <a:r>
              <a:rPr lang="en-US" dirty="0"/>
              <a:t> agama yang </a:t>
            </a:r>
            <a:r>
              <a:rPr lang="en-US" dirty="0" err="1"/>
              <a:t>dianut</a:t>
            </a:r>
            <a:r>
              <a:rPr lang="en-US" dirty="0"/>
              <a:t> </a:t>
            </a:r>
            <a:r>
              <a:rPr lang="en-US" dirty="0" err="1"/>
              <a:t>umatnya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marL="114300" indent="0" fontAlgn="base">
              <a:buNone/>
            </a:pP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keagamaan</a:t>
            </a:r>
            <a:endParaRPr lang="en-US" dirty="0"/>
          </a:p>
          <a:p>
            <a:r>
              <a:rPr lang="en-US" dirty="0" err="1"/>
              <a:t>P</a:t>
            </a:r>
            <a:r>
              <a:rPr lang="en-US" dirty="0" err="1" smtClean="0"/>
              <a:t>engalaman</a:t>
            </a:r>
            <a:r>
              <a:rPr lang="en-US" dirty="0" smtClean="0"/>
              <a:t> </a:t>
            </a:r>
            <a:r>
              <a:rPr lang="en-US" dirty="0" err="1"/>
              <a:t>keagamaan</a:t>
            </a:r>
            <a:r>
              <a:rPr lang="en-US" dirty="0"/>
              <a:t> </a:t>
            </a:r>
            <a:r>
              <a:rPr lang="en-US" dirty="0" err="1"/>
              <a:t>merujuk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subjektif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Tuhan</a:t>
            </a:r>
            <a:r>
              <a:rPr lang="en-US" dirty="0" smtClean="0"/>
              <a:t>. </a:t>
            </a:r>
            <a:r>
              <a:rPr lang="en-US" dirty="0" err="1"/>
              <a:t>Contohnya</a:t>
            </a:r>
            <a:r>
              <a:rPr lang="en-US" dirty="0"/>
              <a:t>,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doa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meditasi</a:t>
            </a:r>
            <a:r>
              <a:rPr lang="en-US" dirty="0"/>
              <a:t>. </a:t>
            </a:r>
            <a:r>
              <a:rPr lang="en-US" dirty="0" err="1"/>
              <a:t>jadi</a:t>
            </a:r>
            <a:r>
              <a:rPr lang="en-US" dirty="0"/>
              <a:t>, </a:t>
            </a:r>
            <a:r>
              <a:rPr lang="en-US" dirty="0" err="1"/>
              <a:t>sekalipun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keagamaan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menginterprestasikan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personalnya</a:t>
            </a:r>
            <a:r>
              <a:rPr lang="en-US" dirty="0"/>
              <a:t>.</a:t>
            </a:r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08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44</TotalTime>
  <Words>821</Words>
  <Application>Microsoft Office PowerPoint</Application>
  <PresentationFormat>On-screen Show (4:3)</PresentationFormat>
  <Paragraphs>76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Adjacency</vt:lpstr>
      <vt:lpstr>KEHIDUPAN SOSIAL SEBAGAI OBJEKTIVITAS</vt:lpstr>
      <vt:lpstr>Kemajemukan masyarakat</vt:lpstr>
      <vt:lpstr>Faktor pendorong atau penyebab terbentuknya kemajemukan masyarakat Indonesia</vt:lpstr>
      <vt:lpstr>PowerPoint Presentation</vt:lpstr>
      <vt:lpstr>Potensi konflik ini dapat disebabkan oleh beberapa faktor</vt:lpstr>
      <vt:lpstr>Manfaat keberagaman sosial dan budaya  </vt:lpstr>
      <vt:lpstr>Keberagaman agama dan kepercayaan di Indonesia</vt:lpstr>
      <vt:lpstr>Aspek-aspek agama</vt:lpstr>
      <vt:lpstr>PowerPoint Presentation</vt:lpstr>
      <vt:lpstr>PowerPoint Presentation</vt:lpstr>
      <vt:lpstr>Fungsi agama</vt:lpstr>
      <vt:lpstr>Prinsip kesetaraan dalam mensyukuri keberagaman agama</vt:lpstr>
      <vt:lpstr>Kesenjangan sosial ekonomi</vt:lpstr>
      <vt:lpstr>Upaya mengurangi kesenjangan sosial ekonomi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KEHIDUPAN SOSIAL SEBAGAI OBJEKTIVITAS</dc:title>
  <dc:creator>user</dc:creator>
  <cp:lastModifiedBy>user</cp:lastModifiedBy>
  <cp:revision>6</cp:revision>
  <dcterms:created xsi:type="dcterms:W3CDTF">2021-08-30T02:47:29Z</dcterms:created>
  <dcterms:modified xsi:type="dcterms:W3CDTF">2021-08-30T03:31:45Z</dcterms:modified>
</cp:coreProperties>
</file>