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59" r:id="rId2"/>
  </p:sldMasterIdLst>
  <p:sldIdLst>
    <p:sldId id="256" r:id="rId3"/>
    <p:sldId id="259" r:id="rId4"/>
    <p:sldId id="26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-1830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rgbClr val="CAEAEF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1531">
            <a:off x="7599538" y="4652229"/>
            <a:ext cx="1751100" cy="366271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5740479" y="-2423197"/>
            <a:ext cx="16131601" cy="4554372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969169" y="4862291"/>
            <a:ext cx="16083264" cy="421004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11636251" y="2009984"/>
            <a:ext cx="647627" cy="879773"/>
            <a:chOff x="8727188" y="1507488"/>
            <a:chExt cx="485720" cy="659830"/>
          </a:xfrm>
        </p:grpSpPr>
        <p:sp>
          <p:nvSpPr>
            <p:cNvPr id="13" name="Google Shape;13;p2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1463787" y="264382"/>
            <a:ext cx="886523" cy="909908"/>
            <a:chOff x="4007590" y="88411"/>
            <a:chExt cx="664892" cy="682431"/>
          </a:xfrm>
        </p:grpSpPr>
        <p:sp>
          <p:nvSpPr>
            <p:cNvPr id="23" name="Google Shape;23;p2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9538203" y="5404937"/>
            <a:ext cx="647756" cy="880121"/>
            <a:chOff x="6885752" y="4461977"/>
            <a:chExt cx="485817" cy="660091"/>
          </a:xfrm>
        </p:grpSpPr>
        <p:sp>
          <p:nvSpPr>
            <p:cNvPr id="36" name="Google Shape;36;p2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2"/>
          <p:cNvGrpSpPr/>
          <p:nvPr/>
        </p:nvGrpSpPr>
        <p:grpSpPr>
          <a:xfrm>
            <a:off x="-266708" y="5859031"/>
            <a:ext cx="647931" cy="879468"/>
            <a:chOff x="-200031" y="4394273"/>
            <a:chExt cx="485948" cy="659601"/>
          </a:xfrm>
        </p:grpSpPr>
        <p:sp>
          <p:nvSpPr>
            <p:cNvPr id="46" name="Google Shape;46;p2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>
            <a:off x="11100410" y="6013622"/>
            <a:ext cx="774783" cy="551127"/>
            <a:chOff x="8325307" y="4510216"/>
            <a:chExt cx="581087" cy="413345"/>
          </a:xfrm>
        </p:grpSpPr>
        <p:sp>
          <p:nvSpPr>
            <p:cNvPr id="56" name="Google Shape;56;p2"/>
            <p:cNvSpPr/>
            <p:nvPr/>
          </p:nvSpPr>
          <p:spPr>
            <a:xfrm>
              <a:off x="8602166" y="4638145"/>
              <a:ext cx="133416" cy="108497"/>
            </a:xfrm>
            <a:custGeom>
              <a:avLst/>
              <a:gdLst/>
              <a:ahLst/>
              <a:cxnLst/>
              <a:rect l="l" t="t" r="r" b="b"/>
              <a:pathLst>
                <a:path w="4085" h="3322" extrusionOk="0">
                  <a:moveTo>
                    <a:pt x="2876" y="1"/>
                  </a:moveTo>
                  <a:cubicBezTo>
                    <a:pt x="2694" y="1"/>
                    <a:pt x="2508" y="70"/>
                    <a:pt x="2344" y="234"/>
                  </a:cubicBezTo>
                  <a:lnTo>
                    <a:pt x="595" y="1929"/>
                  </a:lnTo>
                  <a:cubicBezTo>
                    <a:pt x="0" y="2496"/>
                    <a:pt x="565" y="3321"/>
                    <a:pt x="1206" y="3321"/>
                  </a:cubicBezTo>
                  <a:cubicBezTo>
                    <a:pt x="1391" y="3321"/>
                    <a:pt x="1583" y="3252"/>
                    <a:pt x="1755" y="3088"/>
                  </a:cubicBezTo>
                  <a:lnTo>
                    <a:pt x="3504" y="1393"/>
                  </a:lnTo>
                  <a:cubicBezTo>
                    <a:pt x="4085" y="826"/>
                    <a:pt x="3507" y="1"/>
                    <a:pt x="287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8433118" y="4769863"/>
              <a:ext cx="184039" cy="153698"/>
            </a:xfrm>
            <a:custGeom>
              <a:avLst/>
              <a:gdLst/>
              <a:ahLst/>
              <a:cxnLst/>
              <a:rect l="l" t="t" r="r" b="b"/>
              <a:pathLst>
                <a:path w="5635" h="4706" extrusionOk="0">
                  <a:moveTo>
                    <a:pt x="4429" y="0"/>
                  </a:moveTo>
                  <a:cubicBezTo>
                    <a:pt x="4244" y="0"/>
                    <a:pt x="4052" y="69"/>
                    <a:pt x="3880" y="233"/>
                  </a:cubicBezTo>
                  <a:lnTo>
                    <a:pt x="597" y="3320"/>
                  </a:lnTo>
                  <a:cubicBezTo>
                    <a:pt x="0" y="3889"/>
                    <a:pt x="569" y="4705"/>
                    <a:pt x="1212" y="4705"/>
                  </a:cubicBezTo>
                  <a:cubicBezTo>
                    <a:pt x="1396" y="4705"/>
                    <a:pt x="1586" y="4638"/>
                    <a:pt x="1757" y="4480"/>
                  </a:cubicBezTo>
                  <a:lnTo>
                    <a:pt x="5040" y="1393"/>
                  </a:lnTo>
                  <a:cubicBezTo>
                    <a:pt x="5635" y="825"/>
                    <a:pt x="5070" y="0"/>
                    <a:pt x="44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597103" y="4768850"/>
              <a:ext cx="144553" cy="119242"/>
            </a:xfrm>
            <a:custGeom>
              <a:avLst/>
              <a:gdLst/>
              <a:ahLst/>
              <a:cxnLst/>
              <a:rect l="l" t="t" r="r" b="b"/>
              <a:pathLst>
                <a:path w="4426" h="3651" extrusionOk="0">
                  <a:moveTo>
                    <a:pt x="3531" y="0"/>
                  </a:moveTo>
                  <a:cubicBezTo>
                    <a:pt x="3317" y="0"/>
                    <a:pt x="3098" y="87"/>
                    <a:pt x="2909" y="228"/>
                  </a:cubicBezTo>
                  <a:lnTo>
                    <a:pt x="358" y="2262"/>
                  </a:lnTo>
                  <a:cubicBezTo>
                    <a:pt x="1" y="2530"/>
                    <a:pt x="72" y="3137"/>
                    <a:pt x="358" y="3422"/>
                  </a:cubicBezTo>
                  <a:cubicBezTo>
                    <a:pt x="517" y="3582"/>
                    <a:pt x="705" y="3650"/>
                    <a:pt x="895" y="3650"/>
                  </a:cubicBezTo>
                  <a:cubicBezTo>
                    <a:pt x="1110" y="3650"/>
                    <a:pt x="1329" y="3564"/>
                    <a:pt x="1517" y="3422"/>
                  </a:cubicBezTo>
                  <a:lnTo>
                    <a:pt x="4069" y="1388"/>
                  </a:lnTo>
                  <a:cubicBezTo>
                    <a:pt x="4426" y="1121"/>
                    <a:pt x="4354" y="532"/>
                    <a:pt x="4069" y="228"/>
                  </a:cubicBezTo>
                  <a:cubicBezTo>
                    <a:pt x="3909" y="69"/>
                    <a:pt x="3722" y="0"/>
                    <a:pt x="3531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472408" y="4569004"/>
              <a:ext cx="135800" cy="110456"/>
            </a:xfrm>
            <a:custGeom>
              <a:avLst/>
              <a:gdLst/>
              <a:ahLst/>
              <a:cxnLst/>
              <a:rect l="l" t="t" r="r" b="b"/>
              <a:pathLst>
                <a:path w="4158" h="3382" extrusionOk="0">
                  <a:moveTo>
                    <a:pt x="3204" y="0"/>
                  </a:moveTo>
                  <a:cubicBezTo>
                    <a:pt x="3072" y="0"/>
                    <a:pt x="2943" y="37"/>
                    <a:pt x="2837" y="120"/>
                  </a:cubicBezTo>
                  <a:lnTo>
                    <a:pt x="518" y="1851"/>
                  </a:lnTo>
                  <a:cubicBezTo>
                    <a:pt x="125" y="2101"/>
                    <a:pt x="1" y="2583"/>
                    <a:pt x="215" y="2975"/>
                  </a:cubicBezTo>
                  <a:cubicBezTo>
                    <a:pt x="349" y="3208"/>
                    <a:pt x="660" y="3381"/>
                    <a:pt x="957" y="3381"/>
                  </a:cubicBezTo>
                  <a:cubicBezTo>
                    <a:pt x="1093" y="3381"/>
                    <a:pt x="1227" y="3345"/>
                    <a:pt x="1339" y="3261"/>
                  </a:cubicBezTo>
                  <a:lnTo>
                    <a:pt x="3658" y="1530"/>
                  </a:lnTo>
                  <a:cubicBezTo>
                    <a:pt x="4033" y="1280"/>
                    <a:pt x="4158" y="798"/>
                    <a:pt x="3944" y="424"/>
                  </a:cubicBezTo>
                  <a:cubicBezTo>
                    <a:pt x="3809" y="178"/>
                    <a:pt x="3496" y="0"/>
                    <a:pt x="320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8715920" y="4510216"/>
              <a:ext cx="144847" cy="131489"/>
            </a:xfrm>
            <a:custGeom>
              <a:avLst/>
              <a:gdLst/>
              <a:ahLst/>
              <a:cxnLst/>
              <a:rect l="l" t="t" r="r" b="b"/>
              <a:pathLst>
                <a:path w="4435" h="4026" extrusionOk="0">
                  <a:moveTo>
                    <a:pt x="3316" y="0"/>
                  </a:moveTo>
                  <a:cubicBezTo>
                    <a:pt x="3072" y="0"/>
                    <a:pt x="2833" y="118"/>
                    <a:pt x="2679" y="404"/>
                  </a:cubicBezTo>
                  <a:cubicBezTo>
                    <a:pt x="2233" y="1260"/>
                    <a:pt x="1555" y="1974"/>
                    <a:pt x="752" y="2473"/>
                  </a:cubicBezTo>
                  <a:cubicBezTo>
                    <a:pt x="1" y="2939"/>
                    <a:pt x="452" y="4026"/>
                    <a:pt x="1157" y="4026"/>
                  </a:cubicBezTo>
                  <a:cubicBezTo>
                    <a:pt x="1289" y="4026"/>
                    <a:pt x="1430" y="3988"/>
                    <a:pt x="1573" y="3901"/>
                  </a:cubicBezTo>
                  <a:cubicBezTo>
                    <a:pt x="2626" y="3241"/>
                    <a:pt x="3500" y="2331"/>
                    <a:pt x="4089" y="1242"/>
                  </a:cubicBezTo>
                  <a:cubicBezTo>
                    <a:pt x="4435" y="600"/>
                    <a:pt x="3865" y="0"/>
                    <a:pt x="3316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8772847" y="4659994"/>
              <a:ext cx="133547" cy="112024"/>
            </a:xfrm>
            <a:custGeom>
              <a:avLst/>
              <a:gdLst/>
              <a:ahLst/>
              <a:cxnLst/>
              <a:rect l="l" t="t" r="r" b="b"/>
              <a:pathLst>
                <a:path w="4089" h="3430" extrusionOk="0">
                  <a:moveTo>
                    <a:pt x="2910" y="0"/>
                  </a:moveTo>
                  <a:cubicBezTo>
                    <a:pt x="2725" y="0"/>
                    <a:pt x="2534" y="72"/>
                    <a:pt x="2364" y="243"/>
                  </a:cubicBezTo>
                  <a:lnTo>
                    <a:pt x="579" y="2027"/>
                  </a:lnTo>
                  <a:cubicBezTo>
                    <a:pt x="1" y="2606"/>
                    <a:pt x="550" y="3429"/>
                    <a:pt x="1183" y="3429"/>
                  </a:cubicBezTo>
                  <a:cubicBezTo>
                    <a:pt x="1370" y="3429"/>
                    <a:pt x="1564" y="3357"/>
                    <a:pt x="1739" y="3187"/>
                  </a:cubicBezTo>
                  <a:lnTo>
                    <a:pt x="3523" y="1402"/>
                  </a:lnTo>
                  <a:cubicBezTo>
                    <a:pt x="4088" y="824"/>
                    <a:pt x="3536" y="0"/>
                    <a:pt x="291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8325307" y="4735798"/>
              <a:ext cx="132992" cy="112546"/>
            </a:xfrm>
            <a:custGeom>
              <a:avLst/>
              <a:gdLst/>
              <a:ahLst/>
              <a:cxnLst/>
              <a:rect l="l" t="t" r="r" b="b"/>
              <a:pathLst>
                <a:path w="4072" h="3446" extrusionOk="0">
                  <a:moveTo>
                    <a:pt x="2880" y="1"/>
                  </a:moveTo>
                  <a:cubicBezTo>
                    <a:pt x="2698" y="1"/>
                    <a:pt x="2511" y="72"/>
                    <a:pt x="2346" y="241"/>
                  </a:cubicBezTo>
                  <a:lnTo>
                    <a:pt x="579" y="2043"/>
                  </a:lnTo>
                  <a:cubicBezTo>
                    <a:pt x="0" y="2622"/>
                    <a:pt x="560" y="3445"/>
                    <a:pt x="1190" y="3445"/>
                  </a:cubicBezTo>
                  <a:cubicBezTo>
                    <a:pt x="1376" y="3445"/>
                    <a:pt x="1568" y="3374"/>
                    <a:pt x="1739" y="3203"/>
                  </a:cubicBezTo>
                  <a:lnTo>
                    <a:pt x="3505" y="1401"/>
                  </a:lnTo>
                  <a:cubicBezTo>
                    <a:pt x="4072" y="835"/>
                    <a:pt x="3505" y="1"/>
                    <a:pt x="2880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p2"/>
          <p:cNvSpPr txBox="1">
            <a:spLocks noGrp="1"/>
          </p:cNvSpPr>
          <p:nvPr>
            <p:ph type="ctrTitle"/>
          </p:nvPr>
        </p:nvSpPr>
        <p:spPr>
          <a:xfrm>
            <a:off x="950917" y="2238600"/>
            <a:ext cx="10290000" cy="15568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Indie Flower"/>
              <a:buNone/>
              <a:defRPr sz="9100"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4" name="Google Shape;64;p2"/>
          <p:cNvSpPr txBox="1">
            <a:spLocks noGrp="1"/>
          </p:cNvSpPr>
          <p:nvPr>
            <p:ph type="subTitle" idx="1"/>
          </p:nvPr>
        </p:nvSpPr>
        <p:spPr>
          <a:xfrm>
            <a:off x="951084" y="3858921"/>
            <a:ext cx="10290000" cy="5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sz="3700"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1091601" y="5853240"/>
            <a:ext cx="61401" cy="47465"/>
          </a:xfrm>
          <a:custGeom>
            <a:avLst/>
            <a:gdLst/>
            <a:ahLst/>
            <a:cxnLst/>
            <a:rect l="l" t="t" r="r" b="b"/>
            <a:pathLst>
              <a:path w="1410" h="1090" extrusionOk="0">
                <a:moveTo>
                  <a:pt x="714" y="1"/>
                </a:moveTo>
                <a:cubicBezTo>
                  <a:pt x="0" y="1"/>
                  <a:pt x="0" y="1089"/>
                  <a:pt x="714" y="1089"/>
                </a:cubicBezTo>
                <a:cubicBezTo>
                  <a:pt x="1410" y="1089"/>
                  <a:pt x="1410" y="1"/>
                  <a:pt x="71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11548287" y="4572793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7275620" y="7562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233749" y="7562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19" y="2195"/>
                  <a:pt x="2819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1959486" y="62036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4368922" y="59037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10684278" y="818373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11318318" y="20040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4306782" y="1180465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 only 6">
    <p:bg>
      <p:bgPr>
        <a:solidFill>
          <a:srgbClr val="CAEAEF"/>
        </a:solidFill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2"/>
          <p:cNvSpPr/>
          <p:nvPr/>
        </p:nvSpPr>
        <p:spPr>
          <a:xfrm>
            <a:off x="-3002241" y="-1537349"/>
            <a:ext cx="10199559" cy="2570375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308;p12"/>
          <p:cNvGrpSpPr/>
          <p:nvPr/>
        </p:nvGrpSpPr>
        <p:grpSpPr>
          <a:xfrm rot="-9770551">
            <a:off x="-126117" y="530460"/>
            <a:ext cx="647628" cy="879776"/>
            <a:chOff x="8727188" y="1507488"/>
            <a:chExt cx="485720" cy="659830"/>
          </a:xfrm>
        </p:grpSpPr>
        <p:sp>
          <p:nvSpPr>
            <p:cNvPr id="309" name="Google Shape;309;p12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2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2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2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2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2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" name="Google Shape;318;p12"/>
          <p:cNvGrpSpPr/>
          <p:nvPr/>
        </p:nvGrpSpPr>
        <p:grpSpPr>
          <a:xfrm>
            <a:off x="10917224" y="1033034"/>
            <a:ext cx="647627" cy="879773"/>
            <a:chOff x="8727188" y="1507488"/>
            <a:chExt cx="485720" cy="659830"/>
          </a:xfrm>
        </p:grpSpPr>
        <p:sp>
          <p:nvSpPr>
            <p:cNvPr id="319" name="Google Shape;319;p12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29" name="Google Shape;329;p12"/>
          <p:cNvSpPr/>
          <p:nvPr/>
        </p:nvSpPr>
        <p:spPr>
          <a:xfrm flipH="1">
            <a:off x="136310" y="5758126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2"/>
          <p:cNvSpPr/>
          <p:nvPr/>
        </p:nvSpPr>
        <p:spPr>
          <a:xfrm flipH="1">
            <a:off x="10671050" y="671549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2"/>
          <p:cNvSpPr/>
          <p:nvPr/>
        </p:nvSpPr>
        <p:spPr>
          <a:xfrm flipH="1">
            <a:off x="11564821" y="45006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19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12"/>
          <p:cNvSpPr/>
          <p:nvPr/>
        </p:nvSpPr>
        <p:spPr>
          <a:xfrm flipH="1">
            <a:off x="8341670" y="5992786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2"/>
          <p:cNvSpPr/>
          <p:nvPr/>
        </p:nvSpPr>
        <p:spPr>
          <a:xfrm flipH="1">
            <a:off x="2927077" y="270393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12"/>
          <p:cNvSpPr/>
          <p:nvPr/>
        </p:nvSpPr>
        <p:spPr>
          <a:xfrm flipH="1">
            <a:off x="636877" y="3381577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 only 7">
    <p:bg>
      <p:bgPr>
        <a:solidFill>
          <a:srgbClr val="CAEAEF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3"/>
          <p:cNvSpPr/>
          <p:nvPr/>
        </p:nvSpPr>
        <p:spPr>
          <a:xfrm rot="-6547964">
            <a:off x="-7396462" y="2049822"/>
            <a:ext cx="13370713" cy="3774901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13"/>
          <p:cNvSpPr txBox="1">
            <a:spLocks noGrp="1"/>
          </p:cNvSpPr>
          <p:nvPr>
            <p:ph type="title"/>
          </p:nvPr>
        </p:nvSpPr>
        <p:spPr>
          <a:xfrm>
            <a:off x="1458967" y="1227333"/>
            <a:ext cx="2948000" cy="2781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38" name="Google Shape;338;p13"/>
          <p:cNvSpPr/>
          <p:nvPr/>
        </p:nvSpPr>
        <p:spPr>
          <a:xfrm rot="-4557825">
            <a:off x="10623554" y="-357649"/>
            <a:ext cx="932647" cy="1823148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9" name="Google Shape;339;p13"/>
          <p:cNvGrpSpPr/>
          <p:nvPr/>
        </p:nvGrpSpPr>
        <p:grpSpPr>
          <a:xfrm rot="4114450">
            <a:off x="1142344" y="4419646"/>
            <a:ext cx="647632" cy="879781"/>
            <a:chOff x="8727188" y="1507488"/>
            <a:chExt cx="485720" cy="659830"/>
          </a:xfrm>
        </p:grpSpPr>
        <p:sp>
          <p:nvSpPr>
            <p:cNvPr id="340" name="Google Shape;340;p13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9" name="Google Shape;349;p13"/>
          <p:cNvGrpSpPr/>
          <p:nvPr/>
        </p:nvGrpSpPr>
        <p:grpSpPr>
          <a:xfrm rot="4114661">
            <a:off x="10022597" y="400660"/>
            <a:ext cx="558012" cy="699760"/>
            <a:chOff x="8727188" y="1507488"/>
            <a:chExt cx="485720" cy="659830"/>
          </a:xfrm>
        </p:grpSpPr>
        <p:sp>
          <p:nvSpPr>
            <p:cNvPr id="350" name="Google Shape;350;p13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8">
  <p:cSld name="Title only 8">
    <p:bg>
      <p:bgPr>
        <a:solidFill>
          <a:srgbClr val="CAEAEF"/>
        </a:solidFill>
        <a:effectLst/>
      </p:bgPr>
    </p:bg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4"/>
          <p:cNvSpPr/>
          <p:nvPr/>
        </p:nvSpPr>
        <p:spPr>
          <a:xfrm rot="-927928" flipH="1">
            <a:off x="-625809" y="5775415"/>
            <a:ext cx="3018703" cy="3425560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4"/>
          <p:cNvSpPr/>
          <p:nvPr/>
        </p:nvSpPr>
        <p:spPr>
          <a:xfrm rot="3033663">
            <a:off x="-6172971" y="4470183"/>
            <a:ext cx="10420521" cy="2727736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2" name="Google Shape;362;p14"/>
          <p:cNvGrpSpPr/>
          <p:nvPr/>
        </p:nvGrpSpPr>
        <p:grpSpPr>
          <a:xfrm rot="1192642">
            <a:off x="-445368" y="4251423"/>
            <a:ext cx="886501" cy="909885"/>
            <a:chOff x="4007590" y="88411"/>
            <a:chExt cx="664892" cy="682431"/>
          </a:xfrm>
        </p:grpSpPr>
        <p:sp>
          <p:nvSpPr>
            <p:cNvPr id="363" name="Google Shape;363;p14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4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4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4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14"/>
          <p:cNvSpPr/>
          <p:nvPr/>
        </p:nvSpPr>
        <p:spPr>
          <a:xfrm rot="-4092756">
            <a:off x="8697072" y="-2508503"/>
            <a:ext cx="4146257" cy="382578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6" name="Google Shape;376;p14"/>
          <p:cNvGrpSpPr/>
          <p:nvPr/>
        </p:nvGrpSpPr>
        <p:grpSpPr>
          <a:xfrm rot="6791915">
            <a:off x="1158780" y="-92626"/>
            <a:ext cx="647899" cy="879425"/>
            <a:chOff x="-200031" y="4394273"/>
            <a:chExt cx="485948" cy="659601"/>
          </a:xfrm>
        </p:grpSpPr>
        <p:sp>
          <p:nvSpPr>
            <p:cNvPr id="377" name="Google Shape;377;p14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6" name="Google Shape;386;p14"/>
          <p:cNvSpPr/>
          <p:nvPr/>
        </p:nvSpPr>
        <p:spPr>
          <a:xfrm>
            <a:off x="11447937" y="4674359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14"/>
          <p:cNvSpPr/>
          <p:nvPr/>
        </p:nvSpPr>
        <p:spPr>
          <a:xfrm>
            <a:off x="11173918" y="5720501"/>
            <a:ext cx="91753" cy="71504"/>
          </a:xfrm>
          <a:custGeom>
            <a:avLst/>
            <a:gdLst/>
            <a:ahLst/>
            <a:cxnLst/>
            <a:rect l="l" t="t" r="r" b="b"/>
            <a:pathLst>
              <a:path w="2107" h="1642" extrusionOk="0">
                <a:moveTo>
                  <a:pt x="1053" y="0"/>
                </a:moveTo>
                <a:cubicBezTo>
                  <a:pt x="1" y="0"/>
                  <a:pt x="1" y="1642"/>
                  <a:pt x="1053" y="1642"/>
                </a:cubicBezTo>
                <a:cubicBezTo>
                  <a:pt x="2106" y="1642"/>
                  <a:pt x="2106" y="0"/>
                  <a:pt x="1053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14"/>
          <p:cNvSpPr/>
          <p:nvPr/>
        </p:nvSpPr>
        <p:spPr>
          <a:xfrm>
            <a:off x="10884069" y="10011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14"/>
          <p:cNvSpPr/>
          <p:nvPr/>
        </p:nvSpPr>
        <p:spPr>
          <a:xfrm>
            <a:off x="1034133" y="105334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14"/>
          <p:cNvSpPr/>
          <p:nvPr/>
        </p:nvSpPr>
        <p:spPr>
          <a:xfrm>
            <a:off x="660637" y="6007300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14"/>
          <p:cNvSpPr/>
          <p:nvPr/>
        </p:nvSpPr>
        <p:spPr>
          <a:xfrm>
            <a:off x="9673062" y="6102889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14"/>
          <p:cNvSpPr/>
          <p:nvPr/>
        </p:nvSpPr>
        <p:spPr>
          <a:xfrm>
            <a:off x="5167436" y="64441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1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rgbClr val="CAEAEF"/>
        </a:solid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5"/>
          <p:cNvSpPr/>
          <p:nvPr/>
        </p:nvSpPr>
        <p:spPr>
          <a:xfrm rot="-2700000">
            <a:off x="6058403" y="2807831"/>
            <a:ext cx="11532763" cy="4863300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15"/>
          <p:cNvSpPr/>
          <p:nvPr/>
        </p:nvSpPr>
        <p:spPr>
          <a:xfrm rot="5082086">
            <a:off x="770897" y="4905967"/>
            <a:ext cx="971351" cy="1209293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15"/>
          <p:cNvSpPr/>
          <p:nvPr/>
        </p:nvSpPr>
        <p:spPr>
          <a:xfrm rot="9775215">
            <a:off x="-403163" y="5336720"/>
            <a:ext cx="2002433" cy="2070869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8" name="Google Shape;398;p15"/>
          <p:cNvGrpSpPr/>
          <p:nvPr/>
        </p:nvGrpSpPr>
        <p:grpSpPr>
          <a:xfrm rot="5175089" flipH="1">
            <a:off x="440805" y="4832215"/>
            <a:ext cx="625360" cy="731293"/>
            <a:chOff x="-200031" y="4394273"/>
            <a:chExt cx="485948" cy="659601"/>
          </a:xfrm>
        </p:grpSpPr>
        <p:sp>
          <p:nvSpPr>
            <p:cNvPr id="399" name="Google Shape;399;p15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5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5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8" name="Google Shape;408;p15"/>
          <p:cNvSpPr txBox="1">
            <a:spLocks noGrp="1"/>
          </p:cNvSpPr>
          <p:nvPr>
            <p:ph type="body" idx="1"/>
          </p:nvPr>
        </p:nvSpPr>
        <p:spPr>
          <a:xfrm>
            <a:off x="1882717" y="2817751"/>
            <a:ext cx="4052800" cy="19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●"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Open Sans"/>
              <a:buChar char="○"/>
              <a:defRPr sz="16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■"/>
              <a:defRPr sz="1600">
                <a:solidFill>
                  <a:srgbClr val="231F20"/>
                </a:solidFill>
              </a:defRPr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●"/>
              <a:defRPr sz="1600">
                <a:solidFill>
                  <a:srgbClr val="231F20"/>
                </a:solidFill>
              </a:defRPr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○"/>
              <a:defRPr sz="1600">
                <a:solidFill>
                  <a:srgbClr val="231F20"/>
                </a:solidFill>
              </a:defRPr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■"/>
              <a:defRPr sz="1600">
                <a:solidFill>
                  <a:srgbClr val="231F20"/>
                </a:solidFill>
              </a:defRPr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●"/>
              <a:defRPr sz="1600">
                <a:solidFill>
                  <a:srgbClr val="231F20"/>
                </a:solidFill>
              </a:defRPr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○"/>
              <a:defRPr sz="1600">
                <a:solidFill>
                  <a:srgbClr val="231F20"/>
                </a:solidFill>
              </a:defRPr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Char char="■"/>
              <a:defRPr sz="1600">
                <a:solidFill>
                  <a:srgbClr val="231F20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09" name="Google Shape;409;p1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rgbClr val="CAEAEF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6"/>
          <p:cNvSpPr/>
          <p:nvPr/>
        </p:nvSpPr>
        <p:spPr>
          <a:xfrm rot="-1265540" flipH="1">
            <a:off x="2742719" y="6039247"/>
            <a:ext cx="6373276" cy="2469545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16"/>
          <p:cNvSpPr/>
          <p:nvPr/>
        </p:nvSpPr>
        <p:spPr>
          <a:xfrm rot="-4277893" flipH="1">
            <a:off x="8847745" y="5044181"/>
            <a:ext cx="3018876" cy="385606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6"/>
          <p:cNvSpPr/>
          <p:nvPr/>
        </p:nvSpPr>
        <p:spPr>
          <a:xfrm>
            <a:off x="-3683001" y="-1853568"/>
            <a:ext cx="13029751" cy="3678639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6"/>
          <p:cNvSpPr/>
          <p:nvPr/>
        </p:nvSpPr>
        <p:spPr>
          <a:xfrm rot="-2700000">
            <a:off x="7610125" y="4339538"/>
            <a:ext cx="8600823" cy="2614177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16"/>
          <p:cNvGrpSpPr/>
          <p:nvPr/>
        </p:nvGrpSpPr>
        <p:grpSpPr>
          <a:xfrm>
            <a:off x="-1" y="1282707"/>
            <a:ext cx="716044" cy="734932"/>
            <a:chOff x="4007590" y="88411"/>
            <a:chExt cx="664892" cy="682431"/>
          </a:xfrm>
        </p:grpSpPr>
        <p:sp>
          <p:nvSpPr>
            <p:cNvPr id="416" name="Google Shape;416;p16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6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6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6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6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6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6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6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6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6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6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6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8" name="Google Shape;428;p16"/>
          <p:cNvGrpSpPr/>
          <p:nvPr/>
        </p:nvGrpSpPr>
        <p:grpSpPr>
          <a:xfrm>
            <a:off x="8251236" y="-123439"/>
            <a:ext cx="523193" cy="710875"/>
            <a:chOff x="6885752" y="4461977"/>
            <a:chExt cx="485817" cy="660091"/>
          </a:xfrm>
        </p:grpSpPr>
        <p:sp>
          <p:nvSpPr>
            <p:cNvPr id="429" name="Google Shape;429;p16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6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6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6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6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6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6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6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8" name="Google Shape;438;p16"/>
          <p:cNvGrpSpPr/>
          <p:nvPr/>
        </p:nvGrpSpPr>
        <p:grpSpPr>
          <a:xfrm>
            <a:off x="10044276" y="5515034"/>
            <a:ext cx="625792" cy="445145"/>
            <a:chOff x="8325307" y="4510216"/>
            <a:chExt cx="581087" cy="413345"/>
          </a:xfrm>
        </p:grpSpPr>
        <p:sp>
          <p:nvSpPr>
            <p:cNvPr id="439" name="Google Shape;439;p16"/>
            <p:cNvSpPr/>
            <p:nvPr/>
          </p:nvSpPr>
          <p:spPr>
            <a:xfrm>
              <a:off x="8602166" y="4638145"/>
              <a:ext cx="133416" cy="108497"/>
            </a:xfrm>
            <a:custGeom>
              <a:avLst/>
              <a:gdLst/>
              <a:ahLst/>
              <a:cxnLst/>
              <a:rect l="l" t="t" r="r" b="b"/>
              <a:pathLst>
                <a:path w="4085" h="3322" extrusionOk="0">
                  <a:moveTo>
                    <a:pt x="2876" y="1"/>
                  </a:moveTo>
                  <a:cubicBezTo>
                    <a:pt x="2694" y="1"/>
                    <a:pt x="2508" y="70"/>
                    <a:pt x="2344" y="234"/>
                  </a:cubicBezTo>
                  <a:lnTo>
                    <a:pt x="595" y="1929"/>
                  </a:lnTo>
                  <a:cubicBezTo>
                    <a:pt x="0" y="2496"/>
                    <a:pt x="565" y="3321"/>
                    <a:pt x="1206" y="3321"/>
                  </a:cubicBezTo>
                  <a:cubicBezTo>
                    <a:pt x="1391" y="3321"/>
                    <a:pt x="1583" y="3252"/>
                    <a:pt x="1755" y="3088"/>
                  </a:cubicBezTo>
                  <a:lnTo>
                    <a:pt x="3504" y="1393"/>
                  </a:lnTo>
                  <a:cubicBezTo>
                    <a:pt x="4085" y="826"/>
                    <a:pt x="3507" y="1"/>
                    <a:pt x="287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6"/>
            <p:cNvSpPr/>
            <p:nvPr/>
          </p:nvSpPr>
          <p:spPr>
            <a:xfrm>
              <a:off x="8433118" y="4769863"/>
              <a:ext cx="184039" cy="153698"/>
            </a:xfrm>
            <a:custGeom>
              <a:avLst/>
              <a:gdLst/>
              <a:ahLst/>
              <a:cxnLst/>
              <a:rect l="l" t="t" r="r" b="b"/>
              <a:pathLst>
                <a:path w="5635" h="4706" extrusionOk="0">
                  <a:moveTo>
                    <a:pt x="4429" y="0"/>
                  </a:moveTo>
                  <a:cubicBezTo>
                    <a:pt x="4244" y="0"/>
                    <a:pt x="4052" y="69"/>
                    <a:pt x="3880" y="233"/>
                  </a:cubicBezTo>
                  <a:lnTo>
                    <a:pt x="597" y="3320"/>
                  </a:lnTo>
                  <a:cubicBezTo>
                    <a:pt x="0" y="3889"/>
                    <a:pt x="569" y="4705"/>
                    <a:pt x="1212" y="4705"/>
                  </a:cubicBezTo>
                  <a:cubicBezTo>
                    <a:pt x="1396" y="4705"/>
                    <a:pt x="1586" y="4638"/>
                    <a:pt x="1757" y="4480"/>
                  </a:cubicBezTo>
                  <a:lnTo>
                    <a:pt x="5040" y="1393"/>
                  </a:lnTo>
                  <a:cubicBezTo>
                    <a:pt x="5635" y="825"/>
                    <a:pt x="5070" y="0"/>
                    <a:pt x="44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6"/>
            <p:cNvSpPr/>
            <p:nvPr/>
          </p:nvSpPr>
          <p:spPr>
            <a:xfrm>
              <a:off x="8597103" y="4768850"/>
              <a:ext cx="144553" cy="119242"/>
            </a:xfrm>
            <a:custGeom>
              <a:avLst/>
              <a:gdLst/>
              <a:ahLst/>
              <a:cxnLst/>
              <a:rect l="l" t="t" r="r" b="b"/>
              <a:pathLst>
                <a:path w="4426" h="3651" extrusionOk="0">
                  <a:moveTo>
                    <a:pt x="3531" y="0"/>
                  </a:moveTo>
                  <a:cubicBezTo>
                    <a:pt x="3317" y="0"/>
                    <a:pt x="3098" y="87"/>
                    <a:pt x="2909" y="228"/>
                  </a:cubicBezTo>
                  <a:lnTo>
                    <a:pt x="358" y="2262"/>
                  </a:lnTo>
                  <a:cubicBezTo>
                    <a:pt x="1" y="2530"/>
                    <a:pt x="72" y="3137"/>
                    <a:pt x="358" y="3422"/>
                  </a:cubicBezTo>
                  <a:cubicBezTo>
                    <a:pt x="517" y="3582"/>
                    <a:pt x="705" y="3650"/>
                    <a:pt x="895" y="3650"/>
                  </a:cubicBezTo>
                  <a:cubicBezTo>
                    <a:pt x="1110" y="3650"/>
                    <a:pt x="1329" y="3564"/>
                    <a:pt x="1517" y="3422"/>
                  </a:cubicBezTo>
                  <a:lnTo>
                    <a:pt x="4069" y="1388"/>
                  </a:lnTo>
                  <a:cubicBezTo>
                    <a:pt x="4426" y="1121"/>
                    <a:pt x="4354" y="532"/>
                    <a:pt x="4069" y="228"/>
                  </a:cubicBezTo>
                  <a:cubicBezTo>
                    <a:pt x="3909" y="69"/>
                    <a:pt x="3722" y="0"/>
                    <a:pt x="3531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6"/>
            <p:cNvSpPr/>
            <p:nvPr/>
          </p:nvSpPr>
          <p:spPr>
            <a:xfrm>
              <a:off x="8472408" y="4569004"/>
              <a:ext cx="135800" cy="110456"/>
            </a:xfrm>
            <a:custGeom>
              <a:avLst/>
              <a:gdLst/>
              <a:ahLst/>
              <a:cxnLst/>
              <a:rect l="l" t="t" r="r" b="b"/>
              <a:pathLst>
                <a:path w="4158" h="3382" extrusionOk="0">
                  <a:moveTo>
                    <a:pt x="3204" y="0"/>
                  </a:moveTo>
                  <a:cubicBezTo>
                    <a:pt x="3072" y="0"/>
                    <a:pt x="2943" y="37"/>
                    <a:pt x="2837" y="120"/>
                  </a:cubicBezTo>
                  <a:lnTo>
                    <a:pt x="518" y="1851"/>
                  </a:lnTo>
                  <a:cubicBezTo>
                    <a:pt x="125" y="2101"/>
                    <a:pt x="1" y="2583"/>
                    <a:pt x="215" y="2975"/>
                  </a:cubicBezTo>
                  <a:cubicBezTo>
                    <a:pt x="349" y="3208"/>
                    <a:pt x="660" y="3381"/>
                    <a:pt x="957" y="3381"/>
                  </a:cubicBezTo>
                  <a:cubicBezTo>
                    <a:pt x="1093" y="3381"/>
                    <a:pt x="1227" y="3345"/>
                    <a:pt x="1339" y="3261"/>
                  </a:cubicBezTo>
                  <a:lnTo>
                    <a:pt x="3658" y="1530"/>
                  </a:lnTo>
                  <a:cubicBezTo>
                    <a:pt x="4033" y="1280"/>
                    <a:pt x="4158" y="798"/>
                    <a:pt x="3944" y="424"/>
                  </a:cubicBezTo>
                  <a:cubicBezTo>
                    <a:pt x="3809" y="178"/>
                    <a:pt x="3496" y="0"/>
                    <a:pt x="320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6"/>
            <p:cNvSpPr/>
            <p:nvPr/>
          </p:nvSpPr>
          <p:spPr>
            <a:xfrm>
              <a:off x="8715920" y="4510216"/>
              <a:ext cx="144847" cy="131489"/>
            </a:xfrm>
            <a:custGeom>
              <a:avLst/>
              <a:gdLst/>
              <a:ahLst/>
              <a:cxnLst/>
              <a:rect l="l" t="t" r="r" b="b"/>
              <a:pathLst>
                <a:path w="4435" h="4026" extrusionOk="0">
                  <a:moveTo>
                    <a:pt x="3316" y="0"/>
                  </a:moveTo>
                  <a:cubicBezTo>
                    <a:pt x="3072" y="0"/>
                    <a:pt x="2833" y="118"/>
                    <a:pt x="2679" y="404"/>
                  </a:cubicBezTo>
                  <a:cubicBezTo>
                    <a:pt x="2233" y="1260"/>
                    <a:pt x="1555" y="1974"/>
                    <a:pt x="752" y="2473"/>
                  </a:cubicBezTo>
                  <a:cubicBezTo>
                    <a:pt x="1" y="2939"/>
                    <a:pt x="452" y="4026"/>
                    <a:pt x="1157" y="4026"/>
                  </a:cubicBezTo>
                  <a:cubicBezTo>
                    <a:pt x="1289" y="4026"/>
                    <a:pt x="1430" y="3988"/>
                    <a:pt x="1573" y="3901"/>
                  </a:cubicBezTo>
                  <a:cubicBezTo>
                    <a:pt x="2626" y="3241"/>
                    <a:pt x="3500" y="2331"/>
                    <a:pt x="4089" y="1242"/>
                  </a:cubicBezTo>
                  <a:cubicBezTo>
                    <a:pt x="4435" y="600"/>
                    <a:pt x="3865" y="0"/>
                    <a:pt x="3316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6"/>
            <p:cNvSpPr/>
            <p:nvPr/>
          </p:nvSpPr>
          <p:spPr>
            <a:xfrm>
              <a:off x="8772847" y="4659994"/>
              <a:ext cx="133547" cy="112024"/>
            </a:xfrm>
            <a:custGeom>
              <a:avLst/>
              <a:gdLst/>
              <a:ahLst/>
              <a:cxnLst/>
              <a:rect l="l" t="t" r="r" b="b"/>
              <a:pathLst>
                <a:path w="4089" h="3430" extrusionOk="0">
                  <a:moveTo>
                    <a:pt x="2910" y="0"/>
                  </a:moveTo>
                  <a:cubicBezTo>
                    <a:pt x="2725" y="0"/>
                    <a:pt x="2534" y="72"/>
                    <a:pt x="2364" y="243"/>
                  </a:cubicBezTo>
                  <a:lnTo>
                    <a:pt x="579" y="2027"/>
                  </a:lnTo>
                  <a:cubicBezTo>
                    <a:pt x="1" y="2606"/>
                    <a:pt x="550" y="3429"/>
                    <a:pt x="1183" y="3429"/>
                  </a:cubicBezTo>
                  <a:cubicBezTo>
                    <a:pt x="1370" y="3429"/>
                    <a:pt x="1564" y="3357"/>
                    <a:pt x="1739" y="3187"/>
                  </a:cubicBezTo>
                  <a:lnTo>
                    <a:pt x="3523" y="1402"/>
                  </a:lnTo>
                  <a:cubicBezTo>
                    <a:pt x="4088" y="824"/>
                    <a:pt x="3536" y="0"/>
                    <a:pt x="291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6"/>
            <p:cNvSpPr/>
            <p:nvPr/>
          </p:nvSpPr>
          <p:spPr>
            <a:xfrm>
              <a:off x="8325307" y="4735798"/>
              <a:ext cx="132992" cy="112546"/>
            </a:xfrm>
            <a:custGeom>
              <a:avLst/>
              <a:gdLst/>
              <a:ahLst/>
              <a:cxnLst/>
              <a:rect l="l" t="t" r="r" b="b"/>
              <a:pathLst>
                <a:path w="4072" h="3446" extrusionOk="0">
                  <a:moveTo>
                    <a:pt x="2880" y="1"/>
                  </a:moveTo>
                  <a:cubicBezTo>
                    <a:pt x="2698" y="1"/>
                    <a:pt x="2511" y="72"/>
                    <a:pt x="2346" y="241"/>
                  </a:cubicBezTo>
                  <a:lnTo>
                    <a:pt x="579" y="2043"/>
                  </a:lnTo>
                  <a:cubicBezTo>
                    <a:pt x="0" y="2622"/>
                    <a:pt x="560" y="3445"/>
                    <a:pt x="1190" y="3445"/>
                  </a:cubicBezTo>
                  <a:cubicBezTo>
                    <a:pt x="1376" y="3445"/>
                    <a:pt x="1568" y="3374"/>
                    <a:pt x="1739" y="3203"/>
                  </a:cubicBezTo>
                  <a:lnTo>
                    <a:pt x="3505" y="1401"/>
                  </a:lnTo>
                  <a:cubicBezTo>
                    <a:pt x="4072" y="835"/>
                    <a:pt x="3505" y="1"/>
                    <a:pt x="2880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6" name="Google Shape;446;p16"/>
          <p:cNvGrpSpPr/>
          <p:nvPr/>
        </p:nvGrpSpPr>
        <p:grpSpPr>
          <a:xfrm rot="-4206941">
            <a:off x="3959213" y="6033793"/>
            <a:ext cx="523161" cy="710831"/>
            <a:chOff x="6885752" y="4461977"/>
            <a:chExt cx="485817" cy="660091"/>
          </a:xfrm>
        </p:grpSpPr>
        <p:sp>
          <p:nvSpPr>
            <p:cNvPr id="447" name="Google Shape;447;p16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6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6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6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6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6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6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6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6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6" name="Google Shape;456;p16"/>
          <p:cNvSpPr txBox="1">
            <a:spLocks noGrp="1"/>
          </p:cNvSpPr>
          <p:nvPr>
            <p:ph type="title"/>
          </p:nvPr>
        </p:nvSpPr>
        <p:spPr>
          <a:xfrm>
            <a:off x="2846100" y="1819000"/>
            <a:ext cx="6412000" cy="3220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96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4800"/>
              <a:buFont typeface="Indie Flower"/>
              <a:buNone/>
              <a:defRPr sz="64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57" name="Google Shape;457;p16"/>
          <p:cNvSpPr/>
          <p:nvPr/>
        </p:nvSpPr>
        <p:spPr>
          <a:xfrm>
            <a:off x="3256747" y="510011"/>
            <a:ext cx="99189" cy="7720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19" y="2195"/>
                  <a:pt x="2819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16"/>
          <p:cNvSpPr/>
          <p:nvPr/>
        </p:nvSpPr>
        <p:spPr>
          <a:xfrm>
            <a:off x="11241044" y="1741792"/>
            <a:ext cx="99189" cy="7720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16"/>
          <p:cNvSpPr/>
          <p:nvPr/>
        </p:nvSpPr>
        <p:spPr>
          <a:xfrm flipH="1">
            <a:off x="974747" y="5918092"/>
            <a:ext cx="99189" cy="7720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rgbClr val="CAEAEF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7"/>
          <p:cNvSpPr/>
          <p:nvPr/>
        </p:nvSpPr>
        <p:spPr>
          <a:xfrm rot="2120696">
            <a:off x="8665446" y="5114797"/>
            <a:ext cx="3018889" cy="342557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17"/>
          <p:cNvSpPr/>
          <p:nvPr/>
        </p:nvSpPr>
        <p:spPr>
          <a:xfrm rot="-1840968" flipH="1">
            <a:off x="7263659" y="4535766"/>
            <a:ext cx="10420020" cy="2727604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3" name="Google Shape;463;p17"/>
          <p:cNvGrpSpPr/>
          <p:nvPr/>
        </p:nvGrpSpPr>
        <p:grpSpPr>
          <a:xfrm flipH="1">
            <a:off x="11510132" y="4057815"/>
            <a:ext cx="886523" cy="909908"/>
            <a:chOff x="4007590" y="88411"/>
            <a:chExt cx="664892" cy="682431"/>
          </a:xfrm>
        </p:grpSpPr>
        <p:sp>
          <p:nvSpPr>
            <p:cNvPr id="464" name="Google Shape;464;p17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7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7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7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17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17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17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7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7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7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" name="Google Shape;476;p17"/>
          <p:cNvGrpSpPr/>
          <p:nvPr/>
        </p:nvGrpSpPr>
        <p:grpSpPr>
          <a:xfrm flipH="1">
            <a:off x="-168032" y="515981"/>
            <a:ext cx="647931" cy="879468"/>
            <a:chOff x="-200031" y="4394273"/>
            <a:chExt cx="485948" cy="659601"/>
          </a:xfrm>
        </p:grpSpPr>
        <p:sp>
          <p:nvSpPr>
            <p:cNvPr id="477" name="Google Shape;477;p17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6" name="Google Shape;486;p17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87" name="Google Shape;487;p17"/>
          <p:cNvSpPr txBox="1">
            <a:spLocks noGrp="1"/>
          </p:cNvSpPr>
          <p:nvPr>
            <p:ph type="subTitle" idx="1"/>
          </p:nvPr>
        </p:nvSpPr>
        <p:spPr>
          <a:xfrm>
            <a:off x="3755825" y="2133905"/>
            <a:ext cx="500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88" name="Google Shape;488;p17"/>
          <p:cNvSpPr txBox="1">
            <a:spLocks noGrp="1"/>
          </p:cNvSpPr>
          <p:nvPr>
            <p:ph type="subTitle" idx="2"/>
          </p:nvPr>
        </p:nvSpPr>
        <p:spPr>
          <a:xfrm>
            <a:off x="3790000" y="3232500"/>
            <a:ext cx="5971600" cy="25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89" name="Google Shape;489;p17"/>
          <p:cNvSpPr txBox="1">
            <a:spLocks noGrp="1"/>
          </p:cNvSpPr>
          <p:nvPr>
            <p:ph type="title" idx="3" hasCustomPrompt="1"/>
          </p:nvPr>
        </p:nvSpPr>
        <p:spPr>
          <a:xfrm>
            <a:off x="8393733" y="1960539"/>
            <a:ext cx="2162800" cy="1073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490" name="Google Shape;490;p17"/>
          <p:cNvSpPr/>
          <p:nvPr/>
        </p:nvSpPr>
        <p:spPr>
          <a:xfrm flipH="1">
            <a:off x="660636" y="4674359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17"/>
          <p:cNvSpPr/>
          <p:nvPr/>
        </p:nvSpPr>
        <p:spPr>
          <a:xfrm flipH="1">
            <a:off x="829990" y="2105629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17"/>
          <p:cNvSpPr/>
          <p:nvPr/>
        </p:nvSpPr>
        <p:spPr>
          <a:xfrm flipH="1">
            <a:off x="7003326" y="500765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17"/>
          <p:cNvSpPr/>
          <p:nvPr/>
        </p:nvSpPr>
        <p:spPr>
          <a:xfrm flipH="1">
            <a:off x="11387322" y="6007300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17"/>
          <p:cNvSpPr/>
          <p:nvPr/>
        </p:nvSpPr>
        <p:spPr>
          <a:xfrm flipH="1">
            <a:off x="2405204" y="6102889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17"/>
          <p:cNvSpPr/>
          <p:nvPr/>
        </p:nvSpPr>
        <p:spPr>
          <a:xfrm flipH="1">
            <a:off x="6880524" y="64441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Title and body 2">
    <p:bg>
      <p:bgPr>
        <a:solidFill>
          <a:srgbClr val="CAEAEF"/>
        </a:solidFill>
        <a:effectLst/>
      </p:bgPr>
    </p:bg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98" name="Google Shape;498;p18"/>
          <p:cNvSpPr txBox="1">
            <a:spLocks noGrp="1"/>
          </p:cNvSpPr>
          <p:nvPr>
            <p:ph type="subTitle" idx="1"/>
          </p:nvPr>
        </p:nvSpPr>
        <p:spPr>
          <a:xfrm>
            <a:off x="3755825" y="2133600"/>
            <a:ext cx="500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99" name="Google Shape;499;p18"/>
          <p:cNvSpPr txBox="1">
            <a:spLocks noGrp="1"/>
          </p:cNvSpPr>
          <p:nvPr>
            <p:ph type="subTitle" idx="2"/>
          </p:nvPr>
        </p:nvSpPr>
        <p:spPr>
          <a:xfrm>
            <a:off x="3790000" y="3232195"/>
            <a:ext cx="5971600" cy="25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00" name="Google Shape;500;p18"/>
          <p:cNvSpPr txBox="1">
            <a:spLocks noGrp="1"/>
          </p:cNvSpPr>
          <p:nvPr>
            <p:ph type="title" idx="3" hasCustomPrompt="1"/>
          </p:nvPr>
        </p:nvSpPr>
        <p:spPr>
          <a:xfrm>
            <a:off x="8393733" y="1960233"/>
            <a:ext cx="2162800" cy="1073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501" name="Google Shape;501;p18"/>
          <p:cNvSpPr/>
          <p:nvPr/>
        </p:nvSpPr>
        <p:spPr>
          <a:xfrm>
            <a:off x="10622725" y="-1243385"/>
            <a:ext cx="3287700" cy="3583853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18"/>
          <p:cNvSpPr/>
          <p:nvPr/>
        </p:nvSpPr>
        <p:spPr>
          <a:xfrm rot="3985340">
            <a:off x="-2173315" y="4636549"/>
            <a:ext cx="3018661" cy="342576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18"/>
          <p:cNvSpPr/>
          <p:nvPr/>
        </p:nvSpPr>
        <p:spPr>
          <a:xfrm rot="23963" flipH="1">
            <a:off x="-3426442" y="5377962"/>
            <a:ext cx="10420396" cy="2727703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4" name="Google Shape;504;p18"/>
          <p:cNvGrpSpPr/>
          <p:nvPr/>
        </p:nvGrpSpPr>
        <p:grpSpPr>
          <a:xfrm rot="1865077" flipH="1">
            <a:off x="1611192" y="4830318"/>
            <a:ext cx="886517" cy="909901"/>
            <a:chOff x="4007590" y="88411"/>
            <a:chExt cx="664892" cy="682431"/>
          </a:xfrm>
        </p:grpSpPr>
        <p:sp>
          <p:nvSpPr>
            <p:cNvPr id="505" name="Google Shape;505;p18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8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8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8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8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8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8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7" name="Google Shape;517;p18"/>
          <p:cNvGrpSpPr/>
          <p:nvPr/>
        </p:nvGrpSpPr>
        <p:grpSpPr>
          <a:xfrm flipH="1">
            <a:off x="-168032" y="515981"/>
            <a:ext cx="647931" cy="879468"/>
            <a:chOff x="-200031" y="4394273"/>
            <a:chExt cx="485948" cy="659601"/>
          </a:xfrm>
        </p:grpSpPr>
        <p:sp>
          <p:nvSpPr>
            <p:cNvPr id="518" name="Google Shape;518;p18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8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8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8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8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8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8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8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7" name="Google Shape;527;p18"/>
          <p:cNvSpPr/>
          <p:nvPr/>
        </p:nvSpPr>
        <p:spPr>
          <a:xfrm flipH="1">
            <a:off x="660636" y="4674359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18"/>
          <p:cNvSpPr/>
          <p:nvPr/>
        </p:nvSpPr>
        <p:spPr>
          <a:xfrm flipH="1">
            <a:off x="829990" y="2105629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18"/>
          <p:cNvSpPr/>
          <p:nvPr/>
        </p:nvSpPr>
        <p:spPr>
          <a:xfrm flipH="1">
            <a:off x="7003326" y="500765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18"/>
          <p:cNvSpPr/>
          <p:nvPr/>
        </p:nvSpPr>
        <p:spPr>
          <a:xfrm rot="1865091" flipH="1">
            <a:off x="764453" y="6297980"/>
            <a:ext cx="122801" cy="95584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18"/>
          <p:cNvSpPr/>
          <p:nvPr/>
        </p:nvSpPr>
        <p:spPr>
          <a:xfrm flipH="1">
            <a:off x="2405204" y="6102889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18"/>
          <p:cNvSpPr/>
          <p:nvPr/>
        </p:nvSpPr>
        <p:spPr>
          <a:xfrm flipH="1">
            <a:off x="6880524" y="64441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9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rgbClr val="CAEAEF"/>
        </a:solidFill>
        <a:effectLst/>
      </p:bgPr>
    </p:bg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0"/>
          <p:cNvSpPr/>
          <p:nvPr/>
        </p:nvSpPr>
        <p:spPr>
          <a:xfrm>
            <a:off x="950969" y="815398"/>
            <a:ext cx="869700" cy="80240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0"/>
          <p:cNvSpPr/>
          <p:nvPr/>
        </p:nvSpPr>
        <p:spPr>
          <a:xfrm rot="-4277893" flipH="1">
            <a:off x="-1168105" y="4358381"/>
            <a:ext cx="3018876" cy="385606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20"/>
          <p:cNvSpPr/>
          <p:nvPr/>
        </p:nvSpPr>
        <p:spPr>
          <a:xfrm rot="10800000" flipH="1">
            <a:off x="-2604801" y="5240198"/>
            <a:ext cx="15178325" cy="4285237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9" name="Google Shape;539;p20"/>
          <p:cNvGrpSpPr/>
          <p:nvPr/>
        </p:nvGrpSpPr>
        <p:grpSpPr>
          <a:xfrm>
            <a:off x="950965" y="4796065"/>
            <a:ext cx="647931" cy="879468"/>
            <a:chOff x="-200031" y="4394273"/>
            <a:chExt cx="485948" cy="659601"/>
          </a:xfrm>
        </p:grpSpPr>
        <p:sp>
          <p:nvSpPr>
            <p:cNvPr id="540" name="Google Shape;540;p20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0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0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0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0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0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0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0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0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9" name="Google Shape;549;p20"/>
          <p:cNvSpPr/>
          <p:nvPr/>
        </p:nvSpPr>
        <p:spPr>
          <a:xfrm rot="-6229370" flipH="1">
            <a:off x="10282333" y="-1347055"/>
            <a:ext cx="3555243" cy="361444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20"/>
          <p:cNvSpPr/>
          <p:nvPr/>
        </p:nvSpPr>
        <p:spPr>
          <a:xfrm rot="-8893544" flipH="1">
            <a:off x="8575872" y="-685470"/>
            <a:ext cx="6373301" cy="2469607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1" name="Google Shape;551;p20"/>
          <p:cNvGrpSpPr/>
          <p:nvPr/>
        </p:nvGrpSpPr>
        <p:grpSpPr>
          <a:xfrm rot="-2243615">
            <a:off x="10237635" y="328916"/>
            <a:ext cx="647640" cy="879792"/>
            <a:chOff x="8727188" y="1507488"/>
            <a:chExt cx="485720" cy="659830"/>
          </a:xfrm>
        </p:grpSpPr>
        <p:sp>
          <p:nvSpPr>
            <p:cNvPr id="552" name="Google Shape;552;p20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0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0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0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0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0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0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0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0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1" name="Google Shape;561;p20"/>
          <p:cNvSpPr txBox="1">
            <a:spLocks noGrp="1"/>
          </p:cNvSpPr>
          <p:nvPr>
            <p:ph type="title" hasCustomPrompt="1"/>
          </p:nvPr>
        </p:nvSpPr>
        <p:spPr>
          <a:xfrm>
            <a:off x="415600" y="1314967"/>
            <a:ext cx="11360800" cy="2618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4700"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0"/>
              <a:buFont typeface="Indie Flower"/>
              <a:buNone/>
              <a:defRPr sz="16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562" name="Google Shape;562;p20"/>
          <p:cNvSpPr txBox="1">
            <a:spLocks noGrp="1"/>
          </p:cNvSpPr>
          <p:nvPr>
            <p:ph type="body" idx="1"/>
          </p:nvPr>
        </p:nvSpPr>
        <p:spPr>
          <a:xfrm>
            <a:off x="415600" y="3694667"/>
            <a:ext cx="11360800" cy="6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42332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●"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○"/>
              <a:defRPr>
                <a:solidFill>
                  <a:srgbClr val="231F20"/>
                </a:solidFill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■"/>
              <a:defRPr>
                <a:solidFill>
                  <a:srgbClr val="231F20"/>
                </a:solidFill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●"/>
              <a:defRPr>
                <a:solidFill>
                  <a:srgbClr val="231F20"/>
                </a:solidFill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○"/>
              <a:defRPr>
                <a:solidFill>
                  <a:srgbClr val="231F20"/>
                </a:solidFill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■"/>
              <a:defRPr>
                <a:solidFill>
                  <a:srgbClr val="231F20"/>
                </a:solidFill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●"/>
              <a:defRPr>
                <a:solidFill>
                  <a:srgbClr val="231F20"/>
                </a:solidFill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○"/>
              <a:defRPr>
                <a:solidFill>
                  <a:srgbClr val="231F20"/>
                </a:solidFill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■"/>
              <a:defRPr>
                <a:solidFill>
                  <a:srgbClr val="231F20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63" name="Google Shape;563;p20"/>
          <p:cNvSpPr/>
          <p:nvPr/>
        </p:nvSpPr>
        <p:spPr>
          <a:xfrm>
            <a:off x="1997958" y="65338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20"/>
          <p:cNvSpPr/>
          <p:nvPr/>
        </p:nvSpPr>
        <p:spPr>
          <a:xfrm>
            <a:off x="4407395" y="62339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20"/>
          <p:cNvSpPr/>
          <p:nvPr/>
        </p:nvSpPr>
        <p:spPr>
          <a:xfrm flipH="1">
            <a:off x="1213549" y="10682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20"/>
          <p:cNvSpPr/>
          <p:nvPr/>
        </p:nvSpPr>
        <p:spPr>
          <a:xfrm flipH="1">
            <a:off x="650492" y="3145400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0" y="1"/>
                  <a:pt x="0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20"/>
          <p:cNvSpPr/>
          <p:nvPr/>
        </p:nvSpPr>
        <p:spPr>
          <a:xfrm flipH="1">
            <a:off x="11166282" y="4414049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rgbClr val="CAEAE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 rot="326270">
            <a:off x="-7416717" y="-3017531"/>
            <a:ext cx="16131345" cy="4554299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113;p4"/>
          <p:cNvGrpSpPr/>
          <p:nvPr/>
        </p:nvGrpSpPr>
        <p:grpSpPr>
          <a:xfrm>
            <a:off x="11691310" y="838039"/>
            <a:ext cx="633476" cy="860719"/>
            <a:chOff x="6925407" y="4474454"/>
            <a:chExt cx="475107" cy="645539"/>
          </a:xfrm>
        </p:grpSpPr>
        <p:sp>
          <p:nvSpPr>
            <p:cNvPr id="114" name="Google Shape;114;p4"/>
            <p:cNvSpPr/>
            <p:nvPr/>
          </p:nvSpPr>
          <p:spPr>
            <a:xfrm>
              <a:off x="7114939" y="4645270"/>
              <a:ext cx="119839" cy="13175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7154864" y="4760222"/>
              <a:ext cx="113738" cy="139067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6925407" y="4824293"/>
              <a:ext cx="162415" cy="157145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7002191" y="4653702"/>
              <a:ext cx="103198" cy="108117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7253846" y="4487135"/>
              <a:ext cx="146668" cy="154047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7031480" y="4978148"/>
              <a:ext cx="137150" cy="141846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7233660" y="4849494"/>
              <a:ext cx="136064" cy="139993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7117686" y="4474454"/>
              <a:ext cx="121244" cy="13127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6941217" y="4547341"/>
              <a:ext cx="120286" cy="126546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" name="Google Shape;123;p4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Livvic"/>
              <a:buChar char="●"/>
              <a:defRPr sz="16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●"/>
              <a:defRPr>
                <a:solidFill>
                  <a:srgbClr val="231F20"/>
                </a:solidFill>
              </a:defRPr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●"/>
              <a:defRPr>
                <a:solidFill>
                  <a:srgbClr val="231F20"/>
                </a:solidFill>
              </a:defRPr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4" name="Google Shape;124;p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11548972" y="4619775"/>
            <a:ext cx="60813" cy="47144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"/>
          <p:cNvSpPr/>
          <p:nvPr/>
        </p:nvSpPr>
        <p:spPr>
          <a:xfrm>
            <a:off x="2171559" y="6214689"/>
            <a:ext cx="120095" cy="92753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4"/>
          <p:cNvSpPr/>
          <p:nvPr/>
        </p:nvSpPr>
        <p:spPr>
          <a:xfrm>
            <a:off x="10704011" y="948124"/>
            <a:ext cx="90455" cy="69969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4"/>
          <p:cNvSpPr/>
          <p:nvPr/>
        </p:nvSpPr>
        <p:spPr>
          <a:xfrm>
            <a:off x="11324073" y="2107672"/>
            <a:ext cx="120095" cy="93477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CAEAEF"/>
        </a:solidFill>
        <a:effectLst/>
      </p:bgPr>
    </p:bg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22"/>
          <p:cNvSpPr/>
          <p:nvPr/>
        </p:nvSpPr>
        <p:spPr>
          <a:xfrm rot="-2518509">
            <a:off x="10746543" y="-525073"/>
            <a:ext cx="825708" cy="165996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22"/>
          <p:cNvSpPr/>
          <p:nvPr/>
        </p:nvSpPr>
        <p:spPr>
          <a:xfrm rot="2700000">
            <a:off x="-6637249" y="3734203"/>
            <a:ext cx="11219372" cy="293684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" name="Google Shape;572;p22"/>
          <p:cNvGrpSpPr/>
          <p:nvPr/>
        </p:nvGrpSpPr>
        <p:grpSpPr>
          <a:xfrm>
            <a:off x="10657387" y="474149"/>
            <a:ext cx="886523" cy="909908"/>
            <a:chOff x="4007590" y="88411"/>
            <a:chExt cx="664892" cy="682431"/>
          </a:xfrm>
        </p:grpSpPr>
        <p:sp>
          <p:nvSpPr>
            <p:cNvPr id="573" name="Google Shape;573;p22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2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2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2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2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2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2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2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2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2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2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5" name="Google Shape;585;p22"/>
          <p:cNvGrpSpPr/>
          <p:nvPr/>
        </p:nvGrpSpPr>
        <p:grpSpPr>
          <a:xfrm>
            <a:off x="-8" y="4435198"/>
            <a:ext cx="647931" cy="879468"/>
            <a:chOff x="-200031" y="4394273"/>
            <a:chExt cx="485948" cy="659601"/>
          </a:xfrm>
        </p:grpSpPr>
        <p:sp>
          <p:nvSpPr>
            <p:cNvPr id="586" name="Google Shape;586;p22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5" name="Google Shape;595;p22"/>
          <p:cNvSpPr txBox="1">
            <a:spLocks noGrp="1"/>
          </p:cNvSpPr>
          <p:nvPr>
            <p:ph type="subTitle" idx="1"/>
          </p:nvPr>
        </p:nvSpPr>
        <p:spPr>
          <a:xfrm>
            <a:off x="2832867" y="4235389"/>
            <a:ext cx="327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9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96" name="Google Shape;596;p22"/>
          <p:cNvSpPr txBox="1">
            <a:spLocks noGrp="1"/>
          </p:cNvSpPr>
          <p:nvPr>
            <p:ph type="title" hasCustomPrompt="1"/>
          </p:nvPr>
        </p:nvSpPr>
        <p:spPr>
          <a:xfrm>
            <a:off x="1567388" y="4415551"/>
            <a:ext cx="1383600" cy="10732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8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597" name="Google Shape;597;p22"/>
          <p:cNvSpPr txBox="1">
            <a:spLocks noGrp="1"/>
          </p:cNvSpPr>
          <p:nvPr>
            <p:ph type="subTitle" idx="2"/>
          </p:nvPr>
        </p:nvSpPr>
        <p:spPr>
          <a:xfrm>
            <a:off x="2832867" y="2122900"/>
            <a:ext cx="327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9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98" name="Google Shape;598;p22"/>
          <p:cNvSpPr txBox="1">
            <a:spLocks noGrp="1"/>
          </p:cNvSpPr>
          <p:nvPr>
            <p:ph type="title" idx="3" hasCustomPrompt="1"/>
          </p:nvPr>
        </p:nvSpPr>
        <p:spPr>
          <a:xfrm>
            <a:off x="1567500" y="2293376"/>
            <a:ext cx="1383600" cy="10732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8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599" name="Google Shape;599;p22"/>
          <p:cNvSpPr txBox="1">
            <a:spLocks noGrp="1"/>
          </p:cNvSpPr>
          <p:nvPr>
            <p:ph type="title" idx="4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00" name="Google Shape;600;p22"/>
          <p:cNvSpPr txBox="1">
            <a:spLocks noGrp="1"/>
          </p:cNvSpPr>
          <p:nvPr>
            <p:ph type="subTitle" idx="5"/>
          </p:nvPr>
        </p:nvSpPr>
        <p:spPr>
          <a:xfrm>
            <a:off x="7609325" y="4235389"/>
            <a:ext cx="327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9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1" name="Google Shape;601;p22"/>
          <p:cNvSpPr txBox="1">
            <a:spLocks noGrp="1"/>
          </p:cNvSpPr>
          <p:nvPr>
            <p:ph type="title" idx="6" hasCustomPrompt="1"/>
          </p:nvPr>
        </p:nvSpPr>
        <p:spPr>
          <a:xfrm>
            <a:off x="6280292" y="4415551"/>
            <a:ext cx="1383600" cy="10732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8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602" name="Google Shape;602;p22"/>
          <p:cNvSpPr txBox="1">
            <a:spLocks noGrp="1"/>
          </p:cNvSpPr>
          <p:nvPr>
            <p:ph type="subTitle" idx="7"/>
          </p:nvPr>
        </p:nvSpPr>
        <p:spPr>
          <a:xfrm>
            <a:off x="7561700" y="2122900"/>
            <a:ext cx="327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9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3" name="Google Shape;603;p22"/>
          <p:cNvSpPr txBox="1">
            <a:spLocks noGrp="1"/>
          </p:cNvSpPr>
          <p:nvPr>
            <p:ph type="title" idx="8" hasCustomPrompt="1"/>
          </p:nvPr>
        </p:nvSpPr>
        <p:spPr>
          <a:xfrm>
            <a:off x="6280300" y="2293376"/>
            <a:ext cx="1383600" cy="10732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80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7000"/>
              <a:buFont typeface="Indie Flower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t>xx%</a:t>
            </a:r>
          </a:p>
        </p:txBody>
      </p:sp>
      <p:sp>
        <p:nvSpPr>
          <p:cNvPr id="604" name="Google Shape;604;p22"/>
          <p:cNvSpPr txBox="1">
            <a:spLocks noGrp="1"/>
          </p:cNvSpPr>
          <p:nvPr>
            <p:ph type="subTitle" idx="9"/>
          </p:nvPr>
        </p:nvSpPr>
        <p:spPr>
          <a:xfrm>
            <a:off x="2810500" y="2797833"/>
            <a:ext cx="3136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5" name="Google Shape;605;p22"/>
          <p:cNvSpPr txBox="1">
            <a:spLocks noGrp="1"/>
          </p:cNvSpPr>
          <p:nvPr>
            <p:ph type="subTitle" idx="13"/>
          </p:nvPr>
        </p:nvSpPr>
        <p:spPr>
          <a:xfrm>
            <a:off x="2832735" y="4911133"/>
            <a:ext cx="2992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6" name="Google Shape;606;p22"/>
          <p:cNvSpPr txBox="1">
            <a:spLocks noGrp="1"/>
          </p:cNvSpPr>
          <p:nvPr>
            <p:ph type="subTitle" idx="14"/>
          </p:nvPr>
        </p:nvSpPr>
        <p:spPr>
          <a:xfrm>
            <a:off x="7585332" y="2798500"/>
            <a:ext cx="3136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7" name="Google Shape;607;p22"/>
          <p:cNvSpPr txBox="1">
            <a:spLocks noGrp="1"/>
          </p:cNvSpPr>
          <p:nvPr>
            <p:ph type="subTitle" idx="15"/>
          </p:nvPr>
        </p:nvSpPr>
        <p:spPr>
          <a:xfrm>
            <a:off x="7632369" y="4911367"/>
            <a:ext cx="3136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08" name="Google Shape;608;p22"/>
          <p:cNvSpPr/>
          <p:nvPr/>
        </p:nvSpPr>
        <p:spPr>
          <a:xfrm>
            <a:off x="1091601" y="5853240"/>
            <a:ext cx="61401" cy="47465"/>
          </a:xfrm>
          <a:custGeom>
            <a:avLst/>
            <a:gdLst/>
            <a:ahLst/>
            <a:cxnLst/>
            <a:rect l="l" t="t" r="r" b="b"/>
            <a:pathLst>
              <a:path w="1410" h="1090" extrusionOk="0">
                <a:moveTo>
                  <a:pt x="714" y="1"/>
                </a:moveTo>
                <a:cubicBezTo>
                  <a:pt x="0" y="1"/>
                  <a:pt x="0" y="1089"/>
                  <a:pt x="714" y="1089"/>
                </a:cubicBezTo>
                <a:cubicBezTo>
                  <a:pt x="1410" y="1089"/>
                  <a:pt x="1410" y="1"/>
                  <a:pt x="71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22"/>
          <p:cNvSpPr/>
          <p:nvPr/>
        </p:nvSpPr>
        <p:spPr>
          <a:xfrm>
            <a:off x="11548287" y="4572793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22"/>
          <p:cNvSpPr/>
          <p:nvPr/>
        </p:nvSpPr>
        <p:spPr>
          <a:xfrm>
            <a:off x="9104420" y="4947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22"/>
          <p:cNvSpPr/>
          <p:nvPr/>
        </p:nvSpPr>
        <p:spPr>
          <a:xfrm>
            <a:off x="1959486" y="62036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22"/>
          <p:cNvSpPr/>
          <p:nvPr/>
        </p:nvSpPr>
        <p:spPr>
          <a:xfrm>
            <a:off x="4368922" y="59037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22"/>
          <p:cNvSpPr/>
          <p:nvPr/>
        </p:nvSpPr>
        <p:spPr>
          <a:xfrm>
            <a:off x="1644389" y="671880"/>
            <a:ext cx="61444" cy="47465"/>
          </a:xfrm>
          <a:custGeom>
            <a:avLst/>
            <a:gdLst/>
            <a:ahLst/>
            <a:cxnLst/>
            <a:rect l="l" t="t" r="r" b="b"/>
            <a:pathLst>
              <a:path w="1411" h="1090" extrusionOk="0">
                <a:moveTo>
                  <a:pt x="715" y="1"/>
                </a:moveTo>
                <a:cubicBezTo>
                  <a:pt x="1" y="1"/>
                  <a:pt x="1" y="1089"/>
                  <a:pt x="715" y="1089"/>
                </a:cubicBezTo>
                <a:cubicBezTo>
                  <a:pt x="1410" y="1089"/>
                  <a:pt x="1410" y="1"/>
                  <a:pt x="7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22"/>
          <p:cNvSpPr/>
          <p:nvPr/>
        </p:nvSpPr>
        <p:spPr>
          <a:xfrm>
            <a:off x="724716" y="1716567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0" y="1"/>
                  <a:pt x="0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22"/>
          <p:cNvSpPr/>
          <p:nvPr/>
        </p:nvSpPr>
        <p:spPr>
          <a:xfrm>
            <a:off x="11318318" y="20040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2"/>
          <p:cNvSpPr/>
          <p:nvPr/>
        </p:nvSpPr>
        <p:spPr>
          <a:xfrm>
            <a:off x="5144982" y="39919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7" name="Google Shape;617;p22"/>
          <p:cNvGrpSpPr/>
          <p:nvPr/>
        </p:nvGrpSpPr>
        <p:grpSpPr>
          <a:xfrm>
            <a:off x="9841902" y="6071065"/>
            <a:ext cx="486724" cy="661324"/>
            <a:chOff x="6885752" y="4461977"/>
            <a:chExt cx="485817" cy="660091"/>
          </a:xfrm>
        </p:grpSpPr>
        <p:sp>
          <p:nvSpPr>
            <p:cNvPr id="618" name="Google Shape;618;p22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2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2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2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2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2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2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2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2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Title and one column">
    <p:bg>
      <p:bgPr>
        <a:solidFill>
          <a:srgbClr val="CAEAEF"/>
        </a:solidFill>
        <a:effectLst/>
      </p:bgPr>
    </p:bg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3"/>
          <p:cNvSpPr/>
          <p:nvPr/>
        </p:nvSpPr>
        <p:spPr>
          <a:xfrm rot="2384148">
            <a:off x="-133676" y="2785915"/>
            <a:ext cx="1148192" cy="272228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23"/>
          <p:cNvSpPr/>
          <p:nvPr/>
        </p:nvSpPr>
        <p:spPr>
          <a:xfrm rot="2120696">
            <a:off x="10444713" y="4581163"/>
            <a:ext cx="3018889" cy="342557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23"/>
          <p:cNvSpPr/>
          <p:nvPr/>
        </p:nvSpPr>
        <p:spPr>
          <a:xfrm rot="-3283789">
            <a:off x="-6950895" y="-200764"/>
            <a:ext cx="13835796" cy="3906205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23"/>
          <p:cNvSpPr/>
          <p:nvPr/>
        </p:nvSpPr>
        <p:spPr>
          <a:xfrm>
            <a:off x="2085169" y="5078291"/>
            <a:ext cx="16083264" cy="421004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2" name="Google Shape;632;p23"/>
          <p:cNvGrpSpPr/>
          <p:nvPr/>
        </p:nvGrpSpPr>
        <p:grpSpPr>
          <a:xfrm>
            <a:off x="9639603" y="4730870"/>
            <a:ext cx="647756" cy="880121"/>
            <a:chOff x="6885752" y="4461977"/>
            <a:chExt cx="485817" cy="660091"/>
          </a:xfrm>
        </p:grpSpPr>
        <p:sp>
          <p:nvSpPr>
            <p:cNvPr id="633" name="Google Shape;633;p23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3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23"/>
          <p:cNvGrpSpPr/>
          <p:nvPr/>
        </p:nvGrpSpPr>
        <p:grpSpPr>
          <a:xfrm>
            <a:off x="1603676" y="279598"/>
            <a:ext cx="647931" cy="879468"/>
            <a:chOff x="-200031" y="4394273"/>
            <a:chExt cx="485948" cy="659601"/>
          </a:xfrm>
        </p:grpSpPr>
        <p:sp>
          <p:nvSpPr>
            <p:cNvPr id="643" name="Google Shape;643;p23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3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3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3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3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3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3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3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3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2" name="Google Shape;652;p23"/>
          <p:cNvSpPr txBox="1">
            <a:spLocks noGrp="1"/>
          </p:cNvSpPr>
          <p:nvPr>
            <p:ph type="body" idx="1"/>
          </p:nvPr>
        </p:nvSpPr>
        <p:spPr>
          <a:xfrm>
            <a:off x="2552400" y="2733133"/>
            <a:ext cx="7087200" cy="17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2332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53" name="Google Shape;653;p23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54" name="Google Shape;654;p23"/>
          <p:cNvSpPr/>
          <p:nvPr/>
        </p:nvSpPr>
        <p:spPr>
          <a:xfrm>
            <a:off x="1542222" y="905380"/>
            <a:ext cx="61444" cy="47465"/>
          </a:xfrm>
          <a:custGeom>
            <a:avLst/>
            <a:gdLst/>
            <a:ahLst/>
            <a:cxnLst/>
            <a:rect l="l" t="t" r="r" b="b"/>
            <a:pathLst>
              <a:path w="1411" h="1090" extrusionOk="0">
                <a:moveTo>
                  <a:pt x="715" y="1"/>
                </a:moveTo>
                <a:cubicBezTo>
                  <a:pt x="1" y="1"/>
                  <a:pt x="1" y="1089"/>
                  <a:pt x="715" y="1089"/>
                </a:cubicBezTo>
                <a:cubicBezTo>
                  <a:pt x="1410" y="1089"/>
                  <a:pt x="1410" y="1"/>
                  <a:pt x="7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23"/>
          <p:cNvSpPr/>
          <p:nvPr/>
        </p:nvSpPr>
        <p:spPr>
          <a:xfrm>
            <a:off x="11548287" y="4572793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23"/>
          <p:cNvSpPr/>
          <p:nvPr/>
        </p:nvSpPr>
        <p:spPr>
          <a:xfrm>
            <a:off x="11517969" y="39918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23"/>
          <p:cNvSpPr/>
          <p:nvPr/>
        </p:nvSpPr>
        <p:spPr>
          <a:xfrm>
            <a:off x="4088320" y="6246526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23"/>
          <p:cNvSpPr/>
          <p:nvPr/>
        </p:nvSpPr>
        <p:spPr>
          <a:xfrm>
            <a:off x="10684278" y="818373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23"/>
          <p:cNvSpPr/>
          <p:nvPr/>
        </p:nvSpPr>
        <p:spPr>
          <a:xfrm>
            <a:off x="11318318" y="20040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23"/>
          <p:cNvSpPr/>
          <p:nvPr/>
        </p:nvSpPr>
        <p:spPr>
          <a:xfrm>
            <a:off x="5144982" y="39919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2">
  <p:cSld name="Title and one column 2">
    <p:bg>
      <p:bgPr>
        <a:solidFill>
          <a:srgbClr val="CAEAEF"/>
        </a:solidFill>
        <a:effectLst/>
      </p:bgPr>
    </p:bg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24"/>
          <p:cNvSpPr/>
          <p:nvPr/>
        </p:nvSpPr>
        <p:spPr>
          <a:xfrm rot="8932497">
            <a:off x="-2695058" y="-2624208"/>
            <a:ext cx="9300499" cy="3492821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3" name="Google Shape;663;p24"/>
          <p:cNvGrpSpPr/>
          <p:nvPr/>
        </p:nvGrpSpPr>
        <p:grpSpPr>
          <a:xfrm rot="6338071">
            <a:off x="627149" y="1244843"/>
            <a:ext cx="647625" cy="879773"/>
            <a:chOff x="8727188" y="1507488"/>
            <a:chExt cx="485720" cy="659830"/>
          </a:xfrm>
        </p:grpSpPr>
        <p:sp>
          <p:nvSpPr>
            <p:cNvPr id="664" name="Google Shape;664;p24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4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4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4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4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4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4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4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4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3" name="Google Shape;673;p24"/>
          <p:cNvSpPr/>
          <p:nvPr/>
        </p:nvSpPr>
        <p:spPr>
          <a:xfrm rot="-7953020">
            <a:off x="11618948" y="2629232"/>
            <a:ext cx="825864" cy="165959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4" name="Google Shape;674;p24"/>
          <p:cNvGrpSpPr/>
          <p:nvPr/>
        </p:nvGrpSpPr>
        <p:grpSpPr>
          <a:xfrm rot="10284822" flipH="1">
            <a:off x="11146871" y="3663787"/>
            <a:ext cx="886531" cy="909915"/>
            <a:chOff x="4007590" y="88411"/>
            <a:chExt cx="664892" cy="682431"/>
          </a:xfrm>
        </p:grpSpPr>
        <p:sp>
          <p:nvSpPr>
            <p:cNvPr id="675" name="Google Shape;675;p24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4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4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4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4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4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4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4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4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4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4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4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7" name="Google Shape;687;p2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88" name="Google Shape;688;p24"/>
          <p:cNvSpPr txBox="1">
            <a:spLocks noGrp="1"/>
          </p:cNvSpPr>
          <p:nvPr>
            <p:ph type="body" idx="1"/>
          </p:nvPr>
        </p:nvSpPr>
        <p:spPr>
          <a:xfrm>
            <a:off x="5923084" y="2830400"/>
            <a:ext cx="3512400" cy="194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9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89" name="Google Shape;689;p24"/>
          <p:cNvSpPr/>
          <p:nvPr/>
        </p:nvSpPr>
        <p:spPr>
          <a:xfrm flipH="1">
            <a:off x="3415852" y="2101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4"/>
          <p:cNvSpPr/>
          <p:nvPr/>
        </p:nvSpPr>
        <p:spPr>
          <a:xfrm flipH="1">
            <a:off x="903538" y="3021086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24"/>
          <p:cNvSpPr/>
          <p:nvPr/>
        </p:nvSpPr>
        <p:spPr>
          <a:xfrm flipH="1">
            <a:off x="1091600" y="818373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24"/>
          <p:cNvSpPr/>
          <p:nvPr/>
        </p:nvSpPr>
        <p:spPr>
          <a:xfrm flipH="1">
            <a:off x="5276602" y="6204235"/>
            <a:ext cx="91753" cy="71504"/>
          </a:xfrm>
          <a:custGeom>
            <a:avLst/>
            <a:gdLst/>
            <a:ahLst/>
            <a:cxnLst/>
            <a:rect l="l" t="t" r="r" b="b"/>
            <a:pathLst>
              <a:path w="2107" h="1642" extrusionOk="0">
                <a:moveTo>
                  <a:pt x="1053" y="0"/>
                </a:moveTo>
                <a:cubicBezTo>
                  <a:pt x="1" y="0"/>
                  <a:pt x="1" y="1642"/>
                  <a:pt x="1053" y="1642"/>
                </a:cubicBezTo>
                <a:cubicBezTo>
                  <a:pt x="2106" y="1642"/>
                  <a:pt x="2106" y="0"/>
                  <a:pt x="10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3">
  <p:cSld name="1_Title and one column 3">
    <p:bg>
      <p:bgPr>
        <a:solidFill>
          <a:srgbClr val="CAEAEF"/>
        </a:solidFill>
        <a:effectLst/>
      </p:bgPr>
    </p:bg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25"/>
          <p:cNvSpPr/>
          <p:nvPr/>
        </p:nvSpPr>
        <p:spPr>
          <a:xfrm rot="2120348">
            <a:off x="-1904159" y="2980361"/>
            <a:ext cx="2721299" cy="308816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25"/>
          <p:cNvSpPr/>
          <p:nvPr/>
        </p:nvSpPr>
        <p:spPr>
          <a:xfrm rot="-3284000">
            <a:off x="-6573873" y="403704"/>
            <a:ext cx="12472545" cy="3521325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25"/>
          <p:cNvSpPr/>
          <p:nvPr/>
        </p:nvSpPr>
        <p:spPr>
          <a:xfrm rot="-1081728">
            <a:off x="8310529" y="3181599"/>
            <a:ext cx="14499129" cy="3795376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7" name="Google Shape;697;p25"/>
          <p:cNvGrpSpPr/>
          <p:nvPr/>
        </p:nvGrpSpPr>
        <p:grpSpPr>
          <a:xfrm>
            <a:off x="10949053" y="5534520"/>
            <a:ext cx="583952" cy="793429"/>
            <a:chOff x="6885752" y="4461977"/>
            <a:chExt cx="485817" cy="660091"/>
          </a:xfrm>
        </p:grpSpPr>
        <p:sp>
          <p:nvSpPr>
            <p:cNvPr id="698" name="Google Shape;698;p25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5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5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5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5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5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5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5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5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7" name="Google Shape;707;p25"/>
          <p:cNvGrpSpPr/>
          <p:nvPr/>
        </p:nvGrpSpPr>
        <p:grpSpPr>
          <a:xfrm>
            <a:off x="1138011" y="837281"/>
            <a:ext cx="584109" cy="792841"/>
            <a:chOff x="-200031" y="4394273"/>
            <a:chExt cx="485948" cy="659601"/>
          </a:xfrm>
        </p:grpSpPr>
        <p:sp>
          <p:nvSpPr>
            <p:cNvPr id="708" name="Google Shape;708;p25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5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5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5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5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5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5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5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5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7" name="Google Shape;717;p25"/>
          <p:cNvSpPr txBox="1">
            <a:spLocks noGrp="1"/>
          </p:cNvSpPr>
          <p:nvPr>
            <p:ph type="body" idx="1"/>
          </p:nvPr>
        </p:nvSpPr>
        <p:spPr>
          <a:xfrm>
            <a:off x="2085167" y="2445100"/>
            <a:ext cx="8021600" cy="17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18" name="Google Shape;718;p25"/>
          <p:cNvSpPr txBox="1">
            <a:spLocks noGrp="1"/>
          </p:cNvSpPr>
          <p:nvPr>
            <p:ph type="title"/>
          </p:nvPr>
        </p:nvSpPr>
        <p:spPr>
          <a:xfrm>
            <a:off x="950967" y="516133"/>
            <a:ext cx="10290000" cy="1637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93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3400"/>
              <a:buNone/>
              <a:defRPr sz="4500"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19" name="Google Shape;719;p25"/>
          <p:cNvSpPr txBox="1"/>
          <p:nvPr/>
        </p:nvSpPr>
        <p:spPr>
          <a:xfrm>
            <a:off x="2756800" y="5216167"/>
            <a:ext cx="6678400" cy="9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lang="en" sz="1500" b="1">
                <a:solidFill>
                  <a:srgbClr val="231F20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/>
              </a:rPr>
              <a:t>Slidesgo</a:t>
            </a:r>
            <a:r>
              <a:rPr lang="en" sz="15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, including icons by </a:t>
            </a:r>
            <a:r>
              <a:rPr lang="en" sz="1500" b="1">
                <a:solidFill>
                  <a:srgbClr val="231F20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/>
              </a:rPr>
              <a:t>Flaticon</a:t>
            </a:r>
            <a:r>
              <a:rPr lang="en" sz="15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, infographics &amp; images by </a:t>
            </a:r>
            <a:r>
              <a:rPr lang="en" sz="1500" b="1">
                <a:solidFill>
                  <a:srgbClr val="231F20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/>
              </a:rPr>
              <a:t>Freepik</a:t>
            </a:r>
            <a:r>
              <a:rPr lang="en" sz="1500" b="1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500" b="1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0" name="Google Shape;720;p25"/>
          <p:cNvSpPr/>
          <p:nvPr/>
        </p:nvSpPr>
        <p:spPr>
          <a:xfrm>
            <a:off x="11533000" y="3969824"/>
            <a:ext cx="110704" cy="85501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25"/>
          <p:cNvSpPr/>
          <p:nvPr/>
        </p:nvSpPr>
        <p:spPr>
          <a:xfrm>
            <a:off x="640133" y="5945291"/>
            <a:ext cx="110704" cy="85501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25"/>
          <p:cNvSpPr/>
          <p:nvPr/>
        </p:nvSpPr>
        <p:spPr>
          <a:xfrm>
            <a:off x="1909267" y="516124"/>
            <a:ext cx="110704" cy="85501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bg>
      <p:bgPr>
        <a:solidFill>
          <a:srgbClr val="CAEAEF"/>
        </a:solidFill>
        <a:effectLst/>
      </p:bgPr>
    </p:bg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6"/>
          <p:cNvSpPr/>
          <p:nvPr/>
        </p:nvSpPr>
        <p:spPr>
          <a:xfrm rot="-927928" flipH="1">
            <a:off x="10486807" y="5534115"/>
            <a:ext cx="3018703" cy="3425560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26"/>
          <p:cNvSpPr/>
          <p:nvPr/>
        </p:nvSpPr>
        <p:spPr>
          <a:xfrm>
            <a:off x="6181938" y="5889758"/>
            <a:ext cx="8735980" cy="2286780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6" name="Google Shape;726;p26"/>
          <p:cNvGrpSpPr/>
          <p:nvPr/>
        </p:nvGrpSpPr>
        <p:grpSpPr>
          <a:xfrm rot="1192642">
            <a:off x="11793732" y="1220323"/>
            <a:ext cx="886501" cy="909885"/>
            <a:chOff x="4007590" y="88411"/>
            <a:chExt cx="664892" cy="682431"/>
          </a:xfrm>
        </p:grpSpPr>
        <p:sp>
          <p:nvSpPr>
            <p:cNvPr id="727" name="Google Shape;727;p26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6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6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6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6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6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6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6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6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6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6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6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9" name="Google Shape;739;p26"/>
          <p:cNvSpPr/>
          <p:nvPr/>
        </p:nvSpPr>
        <p:spPr>
          <a:xfrm rot="-4092892">
            <a:off x="-552646" y="-1313425"/>
            <a:ext cx="2549371" cy="235245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0" name="Google Shape;740;p26"/>
          <p:cNvGrpSpPr/>
          <p:nvPr/>
        </p:nvGrpSpPr>
        <p:grpSpPr>
          <a:xfrm rot="6791915">
            <a:off x="1158780" y="-92626"/>
            <a:ext cx="647899" cy="879425"/>
            <a:chOff x="-200031" y="4394273"/>
            <a:chExt cx="485948" cy="659601"/>
          </a:xfrm>
        </p:grpSpPr>
        <p:sp>
          <p:nvSpPr>
            <p:cNvPr id="741" name="Google Shape;741;p26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6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6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6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6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6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6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6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6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2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51" name="Google Shape;751;p26"/>
          <p:cNvSpPr txBox="1">
            <a:spLocks noGrp="1"/>
          </p:cNvSpPr>
          <p:nvPr>
            <p:ph type="subTitle" idx="1"/>
          </p:nvPr>
        </p:nvSpPr>
        <p:spPr>
          <a:xfrm>
            <a:off x="2753116" y="1949181"/>
            <a:ext cx="2751600" cy="5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2" name="Google Shape;752;p26"/>
          <p:cNvSpPr txBox="1">
            <a:spLocks noGrp="1"/>
          </p:cNvSpPr>
          <p:nvPr>
            <p:ph type="subTitle" idx="2"/>
          </p:nvPr>
        </p:nvSpPr>
        <p:spPr>
          <a:xfrm>
            <a:off x="2632100" y="2729000"/>
            <a:ext cx="2993600" cy="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3" name="Google Shape;753;p26"/>
          <p:cNvSpPr txBox="1">
            <a:spLocks noGrp="1"/>
          </p:cNvSpPr>
          <p:nvPr>
            <p:ph type="subTitle" idx="3"/>
          </p:nvPr>
        </p:nvSpPr>
        <p:spPr>
          <a:xfrm>
            <a:off x="2756277" y="4176781"/>
            <a:ext cx="2751600" cy="5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3200" b="1">
                <a:solidFill>
                  <a:schemeClr val="accent5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4" name="Google Shape;754;p26"/>
          <p:cNvSpPr txBox="1">
            <a:spLocks noGrp="1"/>
          </p:cNvSpPr>
          <p:nvPr>
            <p:ph type="subTitle" idx="4"/>
          </p:nvPr>
        </p:nvSpPr>
        <p:spPr>
          <a:xfrm>
            <a:off x="2758317" y="4956933"/>
            <a:ext cx="2993600" cy="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5" name="Google Shape;755;p26"/>
          <p:cNvSpPr txBox="1">
            <a:spLocks noGrp="1"/>
          </p:cNvSpPr>
          <p:nvPr>
            <p:ph type="subTitle" idx="5"/>
          </p:nvPr>
        </p:nvSpPr>
        <p:spPr>
          <a:xfrm>
            <a:off x="6549415" y="1948648"/>
            <a:ext cx="2751600" cy="5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6" name="Google Shape;756;p26"/>
          <p:cNvSpPr txBox="1">
            <a:spLocks noGrp="1"/>
          </p:cNvSpPr>
          <p:nvPr>
            <p:ph type="subTitle" idx="6"/>
          </p:nvPr>
        </p:nvSpPr>
        <p:spPr>
          <a:xfrm>
            <a:off x="6403800" y="2729000"/>
            <a:ext cx="2993600" cy="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7" name="Google Shape;757;p26"/>
          <p:cNvSpPr txBox="1">
            <a:spLocks noGrp="1"/>
          </p:cNvSpPr>
          <p:nvPr>
            <p:ph type="subTitle" idx="7"/>
          </p:nvPr>
        </p:nvSpPr>
        <p:spPr>
          <a:xfrm>
            <a:off x="6548084" y="4177015"/>
            <a:ext cx="2751600" cy="5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8" name="Google Shape;758;p26"/>
          <p:cNvSpPr txBox="1">
            <a:spLocks noGrp="1"/>
          </p:cNvSpPr>
          <p:nvPr>
            <p:ph type="subTitle" idx="8"/>
          </p:nvPr>
        </p:nvSpPr>
        <p:spPr>
          <a:xfrm>
            <a:off x="6566284" y="4956867"/>
            <a:ext cx="2993600" cy="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59" name="Google Shape;759;p26"/>
          <p:cNvSpPr/>
          <p:nvPr/>
        </p:nvSpPr>
        <p:spPr>
          <a:xfrm>
            <a:off x="888771" y="1964559"/>
            <a:ext cx="62184" cy="48207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26"/>
          <p:cNvSpPr/>
          <p:nvPr/>
        </p:nvSpPr>
        <p:spPr>
          <a:xfrm>
            <a:off x="11573718" y="1187035"/>
            <a:ext cx="91753" cy="71504"/>
          </a:xfrm>
          <a:custGeom>
            <a:avLst/>
            <a:gdLst/>
            <a:ahLst/>
            <a:cxnLst/>
            <a:rect l="l" t="t" r="r" b="b"/>
            <a:pathLst>
              <a:path w="2107" h="1642" extrusionOk="0">
                <a:moveTo>
                  <a:pt x="1053" y="0"/>
                </a:moveTo>
                <a:cubicBezTo>
                  <a:pt x="1" y="0"/>
                  <a:pt x="1" y="1642"/>
                  <a:pt x="1053" y="1642"/>
                </a:cubicBezTo>
                <a:cubicBezTo>
                  <a:pt x="2106" y="1642"/>
                  <a:pt x="2106" y="0"/>
                  <a:pt x="1053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26"/>
          <p:cNvSpPr/>
          <p:nvPr/>
        </p:nvSpPr>
        <p:spPr>
          <a:xfrm>
            <a:off x="660636" y="4650680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26"/>
          <p:cNvSpPr/>
          <p:nvPr/>
        </p:nvSpPr>
        <p:spPr>
          <a:xfrm>
            <a:off x="5683200" y="15434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26"/>
          <p:cNvSpPr/>
          <p:nvPr/>
        </p:nvSpPr>
        <p:spPr>
          <a:xfrm>
            <a:off x="11743870" y="48590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26"/>
          <p:cNvSpPr/>
          <p:nvPr/>
        </p:nvSpPr>
        <p:spPr>
          <a:xfrm>
            <a:off x="9673062" y="6102889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26"/>
          <p:cNvSpPr/>
          <p:nvPr/>
        </p:nvSpPr>
        <p:spPr>
          <a:xfrm>
            <a:off x="5167436" y="644416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rgbClr val="CAEAEF"/>
        </a:solidFill>
        <a:effectLst/>
      </p:bgPr>
    </p:bg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7"/>
          <p:cNvSpPr/>
          <p:nvPr/>
        </p:nvSpPr>
        <p:spPr>
          <a:xfrm rot="3985606">
            <a:off x="-2484249" y="1002268"/>
            <a:ext cx="3555552" cy="361442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27"/>
          <p:cNvSpPr/>
          <p:nvPr/>
        </p:nvSpPr>
        <p:spPr>
          <a:xfrm rot="6649761">
            <a:off x="-3323700" y="40583"/>
            <a:ext cx="6373935" cy="246946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27"/>
          <p:cNvSpPr/>
          <p:nvPr/>
        </p:nvSpPr>
        <p:spPr>
          <a:xfrm rot="3360588">
            <a:off x="10292765" y="4904003"/>
            <a:ext cx="825971" cy="165973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0" name="Google Shape;770;p27"/>
          <p:cNvGrpSpPr/>
          <p:nvPr/>
        </p:nvGrpSpPr>
        <p:grpSpPr>
          <a:xfrm flipH="1">
            <a:off x="303343" y="118567"/>
            <a:ext cx="647627" cy="879773"/>
            <a:chOff x="8727188" y="1507488"/>
            <a:chExt cx="485720" cy="659830"/>
          </a:xfrm>
        </p:grpSpPr>
        <p:sp>
          <p:nvSpPr>
            <p:cNvPr id="771" name="Google Shape;771;p27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7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7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7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7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7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7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7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7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0" name="Google Shape;780;p27"/>
          <p:cNvGrpSpPr/>
          <p:nvPr/>
        </p:nvGrpSpPr>
        <p:grpSpPr>
          <a:xfrm flipH="1">
            <a:off x="10797776" y="4693082"/>
            <a:ext cx="886523" cy="909908"/>
            <a:chOff x="4007590" y="88411"/>
            <a:chExt cx="664892" cy="682431"/>
          </a:xfrm>
        </p:grpSpPr>
        <p:sp>
          <p:nvSpPr>
            <p:cNvPr id="781" name="Google Shape;781;p27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7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7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7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7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7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7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7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7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7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7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7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27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94" name="Google Shape;794;p27"/>
          <p:cNvSpPr txBox="1">
            <a:spLocks noGrp="1"/>
          </p:cNvSpPr>
          <p:nvPr>
            <p:ph type="subTitle" idx="1"/>
          </p:nvPr>
        </p:nvSpPr>
        <p:spPr>
          <a:xfrm>
            <a:off x="2271465" y="365688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95" name="Google Shape;795;p27"/>
          <p:cNvSpPr txBox="1">
            <a:spLocks noGrp="1"/>
          </p:cNvSpPr>
          <p:nvPr>
            <p:ph type="subTitle" idx="2"/>
          </p:nvPr>
        </p:nvSpPr>
        <p:spPr>
          <a:xfrm>
            <a:off x="1990845" y="4291284"/>
            <a:ext cx="2366800" cy="11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96" name="Google Shape;796;p27"/>
          <p:cNvSpPr txBox="1">
            <a:spLocks noGrp="1"/>
          </p:cNvSpPr>
          <p:nvPr>
            <p:ph type="subTitle" idx="3"/>
          </p:nvPr>
        </p:nvSpPr>
        <p:spPr>
          <a:xfrm>
            <a:off x="5196921" y="365688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97" name="Google Shape;797;p27"/>
          <p:cNvSpPr txBox="1">
            <a:spLocks noGrp="1"/>
          </p:cNvSpPr>
          <p:nvPr>
            <p:ph type="subTitle" idx="4"/>
          </p:nvPr>
        </p:nvSpPr>
        <p:spPr>
          <a:xfrm>
            <a:off x="4910388" y="4291284"/>
            <a:ext cx="2366800" cy="11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98" name="Google Shape;798;p27"/>
          <p:cNvSpPr txBox="1">
            <a:spLocks noGrp="1"/>
          </p:cNvSpPr>
          <p:nvPr>
            <p:ph type="subTitle" idx="5"/>
          </p:nvPr>
        </p:nvSpPr>
        <p:spPr>
          <a:xfrm>
            <a:off x="8114940" y="365688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99" name="Google Shape;799;p27"/>
          <p:cNvSpPr txBox="1">
            <a:spLocks noGrp="1"/>
          </p:cNvSpPr>
          <p:nvPr>
            <p:ph type="subTitle" idx="6"/>
          </p:nvPr>
        </p:nvSpPr>
        <p:spPr>
          <a:xfrm>
            <a:off x="7839436" y="4291284"/>
            <a:ext cx="2366800" cy="11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800" name="Google Shape;800;p27"/>
          <p:cNvGrpSpPr/>
          <p:nvPr/>
        </p:nvGrpSpPr>
        <p:grpSpPr>
          <a:xfrm flipH="1">
            <a:off x="1131510" y="5233004"/>
            <a:ext cx="647756" cy="880121"/>
            <a:chOff x="6885752" y="4461977"/>
            <a:chExt cx="485817" cy="660091"/>
          </a:xfrm>
        </p:grpSpPr>
        <p:sp>
          <p:nvSpPr>
            <p:cNvPr id="801" name="Google Shape;801;p27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7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7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7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7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7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7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7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7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27"/>
          <p:cNvSpPr/>
          <p:nvPr/>
        </p:nvSpPr>
        <p:spPr>
          <a:xfrm flipH="1">
            <a:off x="1131510" y="4598226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27"/>
          <p:cNvSpPr/>
          <p:nvPr/>
        </p:nvSpPr>
        <p:spPr>
          <a:xfrm flipH="1">
            <a:off x="9498821" y="1838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19" y="2195"/>
                  <a:pt x="2819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27"/>
          <p:cNvSpPr/>
          <p:nvPr/>
        </p:nvSpPr>
        <p:spPr>
          <a:xfrm flipH="1">
            <a:off x="7553403" y="59037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rgbClr val="CAEAEF"/>
        </a:solidFill>
        <a:effectLst/>
      </p:bgPr>
    </p:bg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28"/>
          <p:cNvSpPr/>
          <p:nvPr/>
        </p:nvSpPr>
        <p:spPr>
          <a:xfrm rot="-527390">
            <a:off x="-1774024" y="5006558"/>
            <a:ext cx="2567493" cy="226421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28"/>
          <p:cNvSpPr/>
          <p:nvPr/>
        </p:nvSpPr>
        <p:spPr>
          <a:xfrm rot="-3985606" flipH="1">
            <a:off x="10923072" y="-422332"/>
            <a:ext cx="3555552" cy="361442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6" name="Google Shape;816;p28"/>
          <p:cNvSpPr/>
          <p:nvPr/>
        </p:nvSpPr>
        <p:spPr>
          <a:xfrm rot="-6649761" flipH="1">
            <a:off x="9223541" y="40583"/>
            <a:ext cx="6373935" cy="246946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7" name="Google Shape;817;p28"/>
          <p:cNvGrpSpPr/>
          <p:nvPr/>
        </p:nvGrpSpPr>
        <p:grpSpPr>
          <a:xfrm>
            <a:off x="10999007" y="279434"/>
            <a:ext cx="647627" cy="879773"/>
            <a:chOff x="8727188" y="1507488"/>
            <a:chExt cx="485720" cy="659830"/>
          </a:xfrm>
        </p:grpSpPr>
        <p:sp>
          <p:nvSpPr>
            <p:cNvPr id="818" name="Google Shape;818;p28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8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8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8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8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8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8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8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8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28"/>
          <p:cNvGrpSpPr/>
          <p:nvPr/>
        </p:nvGrpSpPr>
        <p:grpSpPr>
          <a:xfrm flipH="1">
            <a:off x="205976" y="4823649"/>
            <a:ext cx="886523" cy="909908"/>
            <a:chOff x="4007590" y="88411"/>
            <a:chExt cx="664892" cy="682431"/>
          </a:xfrm>
        </p:grpSpPr>
        <p:sp>
          <p:nvSpPr>
            <p:cNvPr id="828" name="Google Shape;828;p28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8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8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8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8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8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8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8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8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8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8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28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2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41" name="Google Shape;841;p28"/>
          <p:cNvSpPr txBox="1">
            <a:spLocks noGrp="1"/>
          </p:cNvSpPr>
          <p:nvPr>
            <p:ph type="subTitle" idx="1"/>
          </p:nvPr>
        </p:nvSpPr>
        <p:spPr>
          <a:xfrm>
            <a:off x="2068165" y="2381784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2" name="Google Shape;842;p28"/>
          <p:cNvSpPr txBox="1">
            <a:spLocks noGrp="1"/>
          </p:cNvSpPr>
          <p:nvPr>
            <p:ph type="subTitle" idx="2"/>
          </p:nvPr>
        </p:nvSpPr>
        <p:spPr>
          <a:xfrm>
            <a:off x="1963367" y="2894363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3" name="Google Shape;843;p28"/>
          <p:cNvSpPr txBox="1">
            <a:spLocks noGrp="1"/>
          </p:cNvSpPr>
          <p:nvPr>
            <p:ph type="subTitle" idx="3"/>
          </p:nvPr>
        </p:nvSpPr>
        <p:spPr>
          <a:xfrm>
            <a:off x="5196921" y="2381784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4" name="Google Shape;844;p28"/>
          <p:cNvSpPr txBox="1">
            <a:spLocks noGrp="1"/>
          </p:cNvSpPr>
          <p:nvPr>
            <p:ph type="subTitle" idx="4"/>
          </p:nvPr>
        </p:nvSpPr>
        <p:spPr>
          <a:xfrm>
            <a:off x="5092133" y="2894361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5" name="Google Shape;845;p28"/>
          <p:cNvSpPr txBox="1">
            <a:spLocks noGrp="1"/>
          </p:cNvSpPr>
          <p:nvPr>
            <p:ph type="subTitle" idx="5"/>
          </p:nvPr>
        </p:nvSpPr>
        <p:spPr>
          <a:xfrm>
            <a:off x="8320021" y="2381784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6" name="Google Shape;846;p28"/>
          <p:cNvSpPr txBox="1">
            <a:spLocks noGrp="1"/>
          </p:cNvSpPr>
          <p:nvPr>
            <p:ph type="subTitle" idx="6"/>
          </p:nvPr>
        </p:nvSpPr>
        <p:spPr>
          <a:xfrm>
            <a:off x="8215233" y="2894361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7" name="Google Shape;847;p28"/>
          <p:cNvSpPr txBox="1">
            <a:spLocks noGrp="1"/>
          </p:cNvSpPr>
          <p:nvPr>
            <p:ph type="subTitle" idx="7"/>
          </p:nvPr>
        </p:nvSpPr>
        <p:spPr>
          <a:xfrm>
            <a:off x="2068165" y="466781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8" name="Google Shape;848;p28"/>
          <p:cNvSpPr txBox="1">
            <a:spLocks noGrp="1"/>
          </p:cNvSpPr>
          <p:nvPr>
            <p:ph type="subTitle" idx="8"/>
          </p:nvPr>
        </p:nvSpPr>
        <p:spPr>
          <a:xfrm>
            <a:off x="1963367" y="5180396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49" name="Google Shape;849;p28"/>
          <p:cNvSpPr txBox="1">
            <a:spLocks noGrp="1"/>
          </p:cNvSpPr>
          <p:nvPr>
            <p:ph type="subTitle" idx="9"/>
          </p:nvPr>
        </p:nvSpPr>
        <p:spPr>
          <a:xfrm>
            <a:off x="5196921" y="466781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50" name="Google Shape;850;p28"/>
          <p:cNvSpPr txBox="1">
            <a:spLocks noGrp="1"/>
          </p:cNvSpPr>
          <p:nvPr>
            <p:ph type="subTitle" idx="13"/>
          </p:nvPr>
        </p:nvSpPr>
        <p:spPr>
          <a:xfrm>
            <a:off x="5092133" y="5180395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51" name="Google Shape;851;p28"/>
          <p:cNvSpPr txBox="1">
            <a:spLocks noGrp="1"/>
          </p:cNvSpPr>
          <p:nvPr>
            <p:ph type="subTitle" idx="14"/>
          </p:nvPr>
        </p:nvSpPr>
        <p:spPr>
          <a:xfrm>
            <a:off x="8320021" y="4667817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4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52" name="Google Shape;852;p28"/>
          <p:cNvSpPr txBox="1">
            <a:spLocks noGrp="1"/>
          </p:cNvSpPr>
          <p:nvPr>
            <p:ph type="subTitle" idx="15"/>
          </p:nvPr>
        </p:nvSpPr>
        <p:spPr>
          <a:xfrm>
            <a:off x="8215233" y="5180395"/>
            <a:ext cx="2013200" cy="8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19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53" name="Google Shape;853;p28"/>
          <p:cNvSpPr/>
          <p:nvPr/>
        </p:nvSpPr>
        <p:spPr>
          <a:xfrm flipH="1">
            <a:off x="10999016" y="5230800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28"/>
          <p:cNvSpPr/>
          <p:nvPr/>
        </p:nvSpPr>
        <p:spPr>
          <a:xfrm flipH="1">
            <a:off x="426849" y="115920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28"/>
          <p:cNvSpPr/>
          <p:nvPr/>
        </p:nvSpPr>
        <p:spPr>
          <a:xfrm flipH="1">
            <a:off x="1323859" y="1065367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0" y="1"/>
                  <a:pt x="0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28"/>
          <p:cNvSpPr/>
          <p:nvPr/>
        </p:nvSpPr>
        <p:spPr>
          <a:xfrm flipH="1">
            <a:off x="9399953" y="375032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28"/>
          <p:cNvSpPr/>
          <p:nvPr/>
        </p:nvSpPr>
        <p:spPr>
          <a:xfrm flipH="1">
            <a:off x="2300582" y="2794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28"/>
          <p:cNvSpPr/>
          <p:nvPr/>
        </p:nvSpPr>
        <p:spPr>
          <a:xfrm flipH="1">
            <a:off x="650492" y="3145400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0" y="1"/>
                  <a:pt x="0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29"/>
          <p:cNvSpPr/>
          <p:nvPr/>
        </p:nvSpPr>
        <p:spPr>
          <a:xfrm rot="5401531">
            <a:off x="7599538" y="4652229"/>
            <a:ext cx="1751100" cy="366271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29"/>
          <p:cNvSpPr/>
          <p:nvPr/>
        </p:nvSpPr>
        <p:spPr>
          <a:xfrm flipH="1">
            <a:off x="4920821" y="-2423197"/>
            <a:ext cx="16131601" cy="4554372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29"/>
          <p:cNvSpPr/>
          <p:nvPr/>
        </p:nvSpPr>
        <p:spPr>
          <a:xfrm flipH="1">
            <a:off x="-3260431" y="5573491"/>
            <a:ext cx="16083264" cy="421004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3" name="Google Shape;863;p29"/>
          <p:cNvGrpSpPr/>
          <p:nvPr/>
        </p:nvGrpSpPr>
        <p:grpSpPr>
          <a:xfrm>
            <a:off x="11544384" y="1476584"/>
            <a:ext cx="647627" cy="879773"/>
            <a:chOff x="8727188" y="1507488"/>
            <a:chExt cx="485720" cy="659830"/>
          </a:xfrm>
        </p:grpSpPr>
        <p:sp>
          <p:nvSpPr>
            <p:cNvPr id="864" name="Google Shape;864;p29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9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9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9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9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9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9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9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9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3" name="Google Shape;873;p29"/>
          <p:cNvGrpSpPr/>
          <p:nvPr/>
        </p:nvGrpSpPr>
        <p:grpSpPr>
          <a:xfrm>
            <a:off x="211787" y="1221249"/>
            <a:ext cx="886523" cy="909908"/>
            <a:chOff x="4007590" y="88411"/>
            <a:chExt cx="664892" cy="682431"/>
          </a:xfrm>
        </p:grpSpPr>
        <p:sp>
          <p:nvSpPr>
            <p:cNvPr id="874" name="Google Shape;874;p29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9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9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9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9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9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9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9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9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9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9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9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6" name="Google Shape;886;p29"/>
          <p:cNvGrpSpPr/>
          <p:nvPr/>
        </p:nvGrpSpPr>
        <p:grpSpPr>
          <a:xfrm>
            <a:off x="9538203" y="5404937"/>
            <a:ext cx="647756" cy="880121"/>
            <a:chOff x="6885752" y="4461977"/>
            <a:chExt cx="485817" cy="660091"/>
          </a:xfrm>
        </p:grpSpPr>
        <p:sp>
          <p:nvSpPr>
            <p:cNvPr id="887" name="Google Shape;887;p29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9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9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9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9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9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9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9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9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30"/>
          <p:cNvSpPr/>
          <p:nvPr/>
        </p:nvSpPr>
        <p:spPr>
          <a:xfrm rot="-8668324" flipH="1">
            <a:off x="9000075" y="4378589"/>
            <a:ext cx="1598659" cy="311017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30"/>
          <p:cNvSpPr/>
          <p:nvPr/>
        </p:nvSpPr>
        <p:spPr>
          <a:xfrm rot="126148" flipH="1">
            <a:off x="-1412671" y="-874211"/>
            <a:ext cx="3019072" cy="342568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30"/>
          <p:cNvSpPr/>
          <p:nvPr/>
        </p:nvSpPr>
        <p:spPr>
          <a:xfrm rot="-3360588" flipH="1">
            <a:off x="-316130" y="1784337"/>
            <a:ext cx="825971" cy="165973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30"/>
          <p:cNvSpPr/>
          <p:nvPr/>
        </p:nvSpPr>
        <p:spPr>
          <a:xfrm rot="-3314681" flipH="1">
            <a:off x="7664624" y="3850306"/>
            <a:ext cx="7934265" cy="3143047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1" name="Google Shape;901;p30"/>
          <p:cNvGrpSpPr/>
          <p:nvPr/>
        </p:nvGrpSpPr>
        <p:grpSpPr>
          <a:xfrm flipH="1">
            <a:off x="11032764" y="3293765"/>
            <a:ext cx="886523" cy="909908"/>
            <a:chOff x="4007590" y="88411"/>
            <a:chExt cx="664892" cy="682431"/>
          </a:xfrm>
        </p:grpSpPr>
        <p:sp>
          <p:nvSpPr>
            <p:cNvPr id="902" name="Google Shape;902;p30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0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0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0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0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0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0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0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0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0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0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0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4" name="Google Shape;914;p30"/>
          <p:cNvGrpSpPr/>
          <p:nvPr/>
        </p:nvGrpSpPr>
        <p:grpSpPr>
          <a:xfrm flipH="1">
            <a:off x="357731" y="2032249"/>
            <a:ext cx="886523" cy="909908"/>
            <a:chOff x="4007590" y="88411"/>
            <a:chExt cx="664892" cy="682431"/>
          </a:xfrm>
        </p:grpSpPr>
        <p:sp>
          <p:nvSpPr>
            <p:cNvPr id="915" name="Google Shape;915;p30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0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0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0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0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0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0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0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0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0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0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0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31"/>
          <p:cNvSpPr/>
          <p:nvPr/>
        </p:nvSpPr>
        <p:spPr>
          <a:xfrm flipH="1">
            <a:off x="10696286" y="815398"/>
            <a:ext cx="869700" cy="80240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31"/>
          <p:cNvSpPr/>
          <p:nvPr/>
        </p:nvSpPr>
        <p:spPr>
          <a:xfrm rot="4277893">
            <a:off x="10640483" y="4666615"/>
            <a:ext cx="3018876" cy="385606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31"/>
          <p:cNvSpPr/>
          <p:nvPr/>
        </p:nvSpPr>
        <p:spPr>
          <a:xfrm rot="-10547862">
            <a:off x="4409835" y="5535063"/>
            <a:ext cx="11879973" cy="3354027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1" name="Google Shape;931;p31"/>
          <p:cNvGrpSpPr/>
          <p:nvPr/>
        </p:nvGrpSpPr>
        <p:grpSpPr>
          <a:xfrm flipH="1">
            <a:off x="10485957" y="5332898"/>
            <a:ext cx="647931" cy="879468"/>
            <a:chOff x="-200031" y="4394273"/>
            <a:chExt cx="485948" cy="659601"/>
          </a:xfrm>
        </p:grpSpPr>
        <p:sp>
          <p:nvSpPr>
            <p:cNvPr id="932" name="Google Shape;932;p31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1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1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1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1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1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1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1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1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" name="Google Shape;941;p31"/>
          <p:cNvSpPr/>
          <p:nvPr/>
        </p:nvSpPr>
        <p:spPr>
          <a:xfrm rot="6229370">
            <a:off x="-1371991" y="-1526855"/>
            <a:ext cx="3555243" cy="3614445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31"/>
          <p:cNvSpPr/>
          <p:nvPr/>
        </p:nvSpPr>
        <p:spPr>
          <a:xfrm rot="8893544">
            <a:off x="-3372587" y="-384437"/>
            <a:ext cx="6373301" cy="2469607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3" name="Google Shape;943;p31"/>
          <p:cNvGrpSpPr/>
          <p:nvPr/>
        </p:nvGrpSpPr>
        <p:grpSpPr>
          <a:xfrm rot="2243615" flipH="1">
            <a:off x="149211" y="1544249"/>
            <a:ext cx="647640" cy="879792"/>
            <a:chOff x="8727188" y="1507488"/>
            <a:chExt cx="485720" cy="659830"/>
          </a:xfrm>
        </p:grpSpPr>
        <p:sp>
          <p:nvSpPr>
            <p:cNvPr id="944" name="Google Shape;944;p31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1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1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1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1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1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1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1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1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3">
  <p:cSld name="Title and one column 3">
    <p:bg>
      <p:bgPr>
        <a:solidFill>
          <a:srgbClr val="CAEAEF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969167" y="1663267"/>
            <a:ext cx="5145200" cy="43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Livvic"/>
              <a:buChar char="●"/>
              <a:defRPr sz="17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●"/>
              <a:defRPr>
                <a:solidFill>
                  <a:srgbClr val="231F20"/>
                </a:solidFill>
              </a:defRPr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●"/>
              <a:defRPr>
                <a:solidFill>
                  <a:srgbClr val="231F20"/>
                </a:solidFill>
              </a:defRPr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○"/>
              <a:defRPr>
                <a:solidFill>
                  <a:srgbClr val="231F20"/>
                </a:solidFill>
              </a:defRPr>
            </a:lvl8pPr>
            <a:lvl9pPr marL="5486263" lvl="8" indent="-406390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00"/>
              <a:buFont typeface="Roboto Condensed Light"/>
              <a:buChar char="■"/>
              <a:defRPr>
                <a:solidFill>
                  <a:srgbClr val="231F20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2" name="Google Shape;132;p5"/>
          <p:cNvSpPr/>
          <p:nvPr/>
        </p:nvSpPr>
        <p:spPr>
          <a:xfrm>
            <a:off x="8562431" y="4406373"/>
            <a:ext cx="1506960" cy="139037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5"/>
          <p:cNvSpPr/>
          <p:nvPr/>
        </p:nvSpPr>
        <p:spPr>
          <a:xfrm rot="4277158">
            <a:off x="8990594" y="4378048"/>
            <a:ext cx="2380028" cy="3038608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" name="Google Shape;134;p5"/>
          <p:cNvGrpSpPr/>
          <p:nvPr/>
        </p:nvGrpSpPr>
        <p:grpSpPr>
          <a:xfrm rot="-2243615">
            <a:off x="8281801" y="4894083"/>
            <a:ext cx="647640" cy="879792"/>
            <a:chOff x="8727188" y="1507488"/>
            <a:chExt cx="485720" cy="659830"/>
          </a:xfrm>
        </p:grpSpPr>
        <p:sp>
          <p:nvSpPr>
            <p:cNvPr id="135" name="Google Shape;135;p5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5"/>
          <p:cNvSpPr/>
          <p:nvPr/>
        </p:nvSpPr>
        <p:spPr>
          <a:xfrm flipH="1">
            <a:off x="8426040" y="64335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5"/>
          <p:cNvSpPr/>
          <p:nvPr/>
        </p:nvSpPr>
        <p:spPr>
          <a:xfrm flipH="1">
            <a:off x="10608806" y="719342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5"/>
          <p:cNvSpPr/>
          <p:nvPr/>
        </p:nvSpPr>
        <p:spPr>
          <a:xfrm flipH="1">
            <a:off x="889573" y="96060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p32"/>
          <p:cNvSpPr/>
          <p:nvPr/>
        </p:nvSpPr>
        <p:spPr>
          <a:xfrm rot="3384725">
            <a:off x="-228305" y="-7816"/>
            <a:ext cx="1820229" cy="2325053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5" name="Google Shape;955;p32"/>
          <p:cNvGrpSpPr/>
          <p:nvPr/>
        </p:nvGrpSpPr>
        <p:grpSpPr>
          <a:xfrm rot="6338071">
            <a:off x="10837949" y="714826"/>
            <a:ext cx="647625" cy="879773"/>
            <a:chOff x="8727188" y="1507488"/>
            <a:chExt cx="485720" cy="659830"/>
          </a:xfrm>
        </p:grpSpPr>
        <p:sp>
          <p:nvSpPr>
            <p:cNvPr id="956" name="Google Shape;956;p32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2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2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2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2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2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2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2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2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5" name="Google Shape;965;p32"/>
          <p:cNvSpPr/>
          <p:nvPr/>
        </p:nvSpPr>
        <p:spPr>
          <a:xfrm rot="-8765093" flipH="1">
            <a:off x="714599" y="1162571"/>
            <a:ext cx="826183" cy="1659919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6" name="Google Shape;966;p32"/>
          <p:cNvGrpSpPr/>
          <p:nvPr/>
        </p:nvGrpSpPr>
        <p:grpSpPr>
          <a:xfrm rot="-10284822">
            <a:off x="1204564" y="614120"/>
            <a:ext cx="886531" cy="909915"/>
            <a:chOff x="4007590" y="88411"/>
            <a:chExt cx="664892" cy="682431"/>
          </a:xfrm>
        </p:grpSpPr>
        <p:sp>
          <p:nvSpPr>
            <p:cNvPr id="967" name="Google Shape;967;p32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2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2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2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2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2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2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2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2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2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2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2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" name="Google Shape;979;p32"/>
          <p:cNvSpPr/>
          <p:nvPr/>
        </p:nvSpPr>
        <p:spPr>
          <a:xfrm rot="-1115338">
            <a:off x="10029488" y="4521297"/>
            <a:ext cx="6372285" cy="2469561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32"/>
          <p:cNvSpPr/>
          <p:nvPr/>
        </p:nvSpPr>
        <p:spPr>
          <a:xfrm rot="6111352">
            <a:off x="1050578" y="5474815"/>
            <a:ext cx="3018247" cy="385629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p32"/>
          <p:cNvSpPr/>
          <p:nvPr/>
        </p:nvSpPr>
        <p:spPr>
          <a:xfrm rot="1307719" flipH="1">
            <a:off x="-3172628" y="5696458"/>
            <a:ext cx="8601069" cy="2614053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" name="Google Shape;982;p32"/>
          <p:cNvGrpSpPr/>
          <p:nvPr/>
        </p:nvGrpSpPr>
        <p:grpSpPr>
          <a:xfrm rot="-1392027" flipH="1">
            <a:off x="1528184" y="5694593"/>
            <a:ext cx="625805" cy="445155"/>
            <a:chOff x="8325307" y="4510216"/>
            <a:chExt cx="581087" cy="413345"/>
          </a:xfrm>
        </p:grpSpPr>
        <p:sp>
          <p:nvSpPr>
            <p:cNvPr id="983" name="Google Shape;983;p32"/>
            <p:cNvSpPr/>
            <p:nvPr/>
          </p:nvSpPr>
          <p:spPr>
            <a:xfrm>
              <a:off x="8602166" y="4638145"/>
              <a:ext cx="133416" cy="108497"/>
            </a:xfrm>
            <a:custGeom>
              <a:avLst/>
              <a:gdLst/>
              <a:ahLst/>
              <a:cxnLst/>
              <a:rect l="l" t="t" r="r" b="b"/>
              <a:pathLst>
                <a:path w="4085" h="3322" extrusionOk="0">
                  <a:moveTo>
                    <a:pt x="2876" y="1"/>
                  </a:moveTo>
                  <a:cubicBezTo>
                    <a:pt x="2694" y="1"/>
                    <a:pt x="2508" y="70"/>
                    <a:pt x="2344" y="234"/>
                  </a:cubicBezTo>
                  <a:lnTo>
                    <a:pt x="595" y="1929"/>
                  </a:lnTo>
                  <a:cubicBezTo>
                    <a:pt x="0" y="2496"/>
                    <a:pt x="565" y="3321"/>
                    <a:pt x="1206" y="3321"/>
                  </a:cubicBezTo>
                  <a:cubicBezTo>
                    <a:pt x="1391" y="3321"/>
                    <a:pt x="1583" y="3252"/>
                    <a:pt x="1755" y="3088"/>
                  </a:cubicBezTo>
                  <a:lnTo>
                    <a:pt x="3504" y="1393"/>
                  </a:lnTo>
                  <a:cubicBezTo>
                    <a:pt x="4085" y="826"/>
                    <a:pt x="3507" y="1"/>
                    <a:pt x="287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2"/>
            <p:cNvSpPr/>
            <p:nvPr/>
          </p:nvSpPr>
          <p:spPr>
            <a:xfrm>
              <a:off x="8433118" y="4769863"/>
              <a:ext cx="184039" cy="153698"/>
            </a:xfrm>
            <a:custGeom>
              <a:avLst/>
              <a:gdLst/>
              <a:ahLst/>
              <a:cxnLst/>
              <a:rect l="l" t="t" r="r" b="b"/>
              <a:pathLst>
                <a:path w="5635" h="4706" extrusionOk="0">
                  <a:moveTo>
                    <a:pt x="4429" y="0"/>
                  </a:moveTo>
                  <a:cubicBezTo>
                    <a:pt x="4244" y="0"/>
                    <a:pt x="4052" y="69"/>
                    <a:pt x="3880" y="233"/>
                  </a:cubicBezTo>
                  <a:lnTo>
                    <a:pt x="597" y="3320"/>
                  </a:lnTo>
                  <a:cubicBezTo>
                    <a:pt x="0" y="3889"/>
                    <a:pt x="569" y="4705"/>
                    <a:pt x="1212" y="4705"/>
                  </a:cubicBezTo>
                  <a:cubicBezTo>
                    <a:pt x="1396" y="4705"/>
                    <a:pt x="1586" y="4638"/>
                    <a:pt x="1757" y="4480"/>
                  </a:cubicBezTo>
                  <a:lnTo>
                    <a:pt x="5040" y="1393"/>
                  </a:lnTo>
                  <a:cubicBezTo>
                    <a:pt x="5635" y="825"/>
                    <a:pt x="5070" y="0"/>
                    <a:pt x="44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2"/>
            <p:cNvSpPr/>
            <p:nvPr/>
          </p:nvSpPr>
          <p:spPr>
            <a:xfrm>
              <a:off x="8597103" y="4768850"/>
              <a:ext cx="144553" cy="119242"/>
            </a:xfrm>
            <a:custGeom>
              <a:avLst/>
              <a:gdLst/>
              <a:ahLst/>
              <a:cxnLst/>
              <a:rect l="l" t="t" r="r" b="b"/>
              <a:pathLst>
                <a:path w="4426" h="3651" extrusionOk="0">
                  <a:moveTo>
                    <a:pt x="3531" y="0"/>
                  </a:moveTo>
                  <a:cubicBezTo>
                    <a:pt x="3317" y="0"/>
                    <a:pt x="3098" y="87"/>
                    <a:pt x="2909" y="228"/>
                  </a:cubicBezTo>
                  <a:lnTo>
                    <a:pt x="358" y="2262"/>
                  </a:lnTo>
                  <a:cubicBezTo>
                    <a:pt x="1" y="2530"/>
                    <a:pt x="72" y="3137"/>
                    <a:pt x="358" y="3422"/>
                  </a:cubicBezTo>
                  <a:cubicBezTo>
                    <a:pt x="517" y="3582"/>
                    <a:pt x="705" y="3650"/>
                    <a:pt x="895" y="3650"/>
                  </a:cubicBezTo>
                  <a:cubicBezTo>
                    <a:pt x="1110" y="3650"/>
                    <a:pt x="1329" y="3564"/>
                    <a:pt x="1517" y="3422"/>
                  </a:cubicBezTo>
                  <a:lnTo>
                    <a:pt x="4069" y="1388"/>
                  </a:lnTo>
                  <a:cubicBezTo>
                    <a:pt x="4426" y="1121"/>
                    <a:pt x="4354" y="532"/>
                    <a:pt x="4069" y="228"/>
                  </a:cubicBezTo>
                  <a:cubicBezTo>
                    <a:pt x="3909" y="69"/>
                    <a:pt x="3722" y="0"/>
                    <a:pt x="3531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2"/>
            <p:cNvSpPr/>
            <p:nvPr/>
          </p:nvSpPr>
          <p:spPr>
            <a:xfrm>
              <a:off x="8472408" y="4569004"/>
              <a:ext cx="135800" cy="110456"/>
            </a:xfrm>
            <a:custGeom>
              <a:avLst/>
              <a:gdLst/>
              <a:ahLst/>
              <a:cxnLst/>
              <a:rect l="l" t="t" r="r" b="b"/>
              <a:pathLst>
                <a:path w="4158" h="3382" extrusionOk="0">
                  <a:moveTo>
                    <a:pt x="3204" y="0"/>
                  </a:moveTo>
                  <a:cubicBezTo>
                    <a:pt x="3072" y="0"/>
                    <a:pt x="2943" y="37"/>
                    <a:pt x="2837" y="120"/>
                  </a:cubicBezTo>
                  <a:lnTo>
                    <a:pt x="518" y="1851"/>
                  </a:lnTo>
                  <a:cubicBezTo>
                    <a:pt x="125" y="2101"/>
                    <a:pt x="1" y="2583"/>
                    <a:pt x="215" y="2975"/>
                  </a:cubicBezTo>
                  <a:cubicBezTo>
                    <a:pt x="349" y="3208"/>
                    <a:pt x="660" y="3381"/>
                    <a:pt x="957" y="3381"/>
                  </a:cubicBezTo>
                  <a:cubicBezTo>
                    <a:pt x="1093" y="3381"/>
                    <a:pt x="1227" y="3345"/>
                    <a:pt x="1339" y="3261"/>
                  </a:cubicBezTo>
                  <a:lnTo>
                    <a:pt x="3658" y="1530"/>
                  </a:lnTo>
                  <a:cubicBezTo>
                    <a:pt x="4033" y="1280"/>
                    <a:pt x="4158" y="798"/>
                    <a:pt x="3944" y="424"/>
                  </a:cubicBezTo>
                  <a:cubicBezTo>
                    <a:pt x="3809" y="178"/>
                    <a:pt x="3496" y="0"/>
                    <a:pt x="320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2"/>
            <p:cNvSpPr/>
            <p:nvPr/>
          </p:nvSpPr>
          <p:spPr>
            <a:xfrm>
              <a:off x="8715920" y="4510216"/>
              <a:ext cx="144847" cy="131489"/>
            </a:xfrm>
            <a:custGeom>
              <a:avLst/>
              <a:gdLst/>
              <a:ahLst/>
              <a:cxnLst/>
              <a:rect l="l" t="t" r="r" b="b"/>
              <a:pathLst>
                <a:path w="4435" h="4026" extrusionOk="0">
                  <a:moveTo>
                    <a:pt x="3316" y="0"/>
                  </a:moveTo>
                  <a:cubicBezTo>
                    <a:pt x="3072" y="0"/>
                    <a:pt x="2833" y="118"/>
                    <a:pt x="2679" y="404"/>
                  </a:cubicBezTo>
                  <a:cubicBezTo>
                    <a:pt x="2233" y="1260"/>
                    <a:pt x="1555" y="1974"/>
                    <a:pt x="752" y="2473"/>
                  </a:cubicBezTo>
                  <a:cubicBezTo>
                    <a:pt x="1" y="2939"/>
                    <a:pt x="452" y="4026"/>
                    <a:pt x="1157" y="4026"/>
                  </a:cubicBezTo>
                  <a:cubicBezTo>
                    <a:pt x="1289" y="4026"/>
                    <a:pt x="1430" y="3988"/>
                    <a:pt x="1573" y="3901"/>
                  </a:cubicBezTo>
                  <a:cubicBezTo>
                    <a:pt x="2626" y="3241"/>
                    <a:pt x="3500" y="2331"/>
                    <a:pt x="4089" y="1242"/>
                  </a:cubicBezTo>
                  <a:cubicBezTo>
                    <a:pt x="4435" y="600"/>
                    <a:pt x="3865" y="0"/>
                    <a:pt x="3316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2"/>
            <p:cNvSpPr/>
            <p:nvPr/>
          </p:nvSpPr>
          <p:spPr>
            <a:xfrm>
              <a:off x="8772847" y="4659994"/>
              <a:ext cx="133547" cy="112024"/>
            </a:xfrm>
            <a:custGeom>
              <a:avLst/>
              <a:gdLst/>
              <a:ahLst/>
              <a:cxnLst/>
              <a:rect l="l" t="t" r="r" b="b"/>
              <a:pathLst>
                <a:path w="4089" h="3430" extrusionOk="0">
                  <a:moveTo>
                    <a:pt x="2910" y="0"/>
                  </a:moveTo>
                  <a:cubicBezTo>
                    <a:pt x="2725" y="0"/>
                    <a:pt x="2534" y="72"/>
                    <a:pt x="2364" y="243"/>
                  </a:cubicBezTo>
                  <a:lnTo>
                    <a:pt x="579" y="2027"/>
                  </a:lnTo>
                  <a:cubicBezTo>
                    <a:pt x="1" y="2606"/>
                    <a:pt x="550" y="3429"/>
                    <a:pt x="1183" y="3429"/>
                  </a:cubicBezTo>
                  <a:cubicBezTo>
                    <a:pt x="1370" y="3429"/>
                    <a:pt x="1564" y="3357"/>
                    <a:pt x="1739" y="3187"/>
                  </a:cubicBezTo>
                  <a:lnTo>
                    <a:pt x="3523" y="1402"/>
                  </a:lnTo>
                  <a:cubicBezTo>
                    <a:pt x="4088" y="824"/>
                    <a:pt x="3536" y="0"/>
                    <a:pt x="291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2"/>
            <p:cNvSpPr/>
            <p:nvPr/>
          </p:nvSpPr>
          <p:spPr>
            <a:xfrm>
              <a:off x="8325307" y="4735798"/>
              <a:ext cx="132992" cy="112546"/>
            </a:xfrm>
            <a:custGeom>
              <a:avLst/>
              <a:gdLst/>
              <a:ahLst/>
              <a:cxnLst/>
              <a:rect l="l" t="t" r="r" b="b"/>
              <a:pathLst>
                <a:path w="4072" h="3446" extrusionOk="0">
                  <a:moveTo>
                    <a:pt x="2880" y="1"/>
                  </a:moveTo>
                  <a:cubicBezTo>
                    <a:pt x="2698" y="1"/>
                    <a:pt x="2511" y="72"/>
                    <a:pt x="2346" y="241"/>
                  </a:cubicBezTo>
                  <a:lnTo>
                    <a:pt x="579" y="2043"/>
                  </a:lnTo>
                  <a:cubicBezTo>
                    <a:pt x="0" y="2622"/>
                    <a:pt x="560" y="3445"/>
                    <a:pt x="1190" y="3445"/>
                  </a:cubicBezTo>
                  <a:cubicBezTo>
                    <a:pt x="1376" y="3445"/>
                    <a:pt x="1568" y="3374"/>
                    <a:pt x="1739" y="3203"/>
                  </a:cubicBezTo>
                  <a:lnTo>
                    <a:pt x="3505" y="1401"/>
                  </a:lnTo>
                  <a:cubicBezTo>
                    <a:pt x="4072" y="835"/>
                    <a:pt x="3505" y="1"/>
                    <a:pt x="2880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9" name="Google Shape;149;p6"/>
          <p:cNvSpPr/>
          <p:nvPr/>
        </p:nvSpPr>
        <p:spPr>
          <a:xfrm rot="3985606">
            <a:off x="10063351" y="-3010932"/>
            <a:ext cx="3555552" cy="361442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6"/>
          <p:cNvSpPr/>
          <p:nvPr/>
        </p:nvSpPr>
        <p:spPr>
          <a:xfrm rot="899991">
            <a:off x="-2891004" y="5323875"/>
            <a:ext cx="6373981" cy="2469511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"/>
          <p:cNvSpPr/>
          <p:nvPr/>
        </p:nvSpPr>
        <p:spPr>
          <a:xfrm rot="-8373429">
            <a:off x="737098" y="-428759"/>
            <a:ext cx="826065" cy="1659491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6"/>
          <p:cNvGrpSpPr/>
          <p:nvPr/>
        </p:nvGrpSpPr>
        <p:grpSpPr>
          <a:xfrm flipH="1">
            <a:off x="11403143" y="143967"/>
            <a:ext cx="647627" cy="879773"/>
            <a:chOff x="8727188" y="1507488"/>
            <a:chExt cx="485720" cy="659830"/>
          </a:xfrm>
        </p:grpSpPr>
        <p:sp>
          <p:nvSpPr>
            <p:cNvPr id="153" name="Google Shape;153;p6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6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" name="Google Shape;162;p6"/>
          <p:cNvGrpSpPr/>
          <p:nvPr/>
        </p:nvGrpSpPr>
        <p:grpSpPr>
          <a:xfrm rot="9867265" flipH="1">
            <a:off x="348505" y="654131"/>
            <a:ext cx="886507" cy="909891"/>
            <a:chOff x="4007590" y="88411"/>
            <a:chExt cx="664892" cy="682431"/>
          </a:xfrm>
        </p:grpSpPr>
        <p:sp>
          <p:nvSpPr>
            <p:cNvPr id="163" name="Google Shape;163;p6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6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6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6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6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6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6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6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6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" name="Google Shape;175;p6"/>
          <p:cNvGrpSpPr/>
          <p:nvPr/>
        </p:nvGrpSpPr>
        <p:grpSpPr>
          <a:xfrm flipH="1">
            <a:off x="1131510" y="5233004"/>
            <a:ext cx="647756" cy="880121"/>
            <a:chOff x="6885752" y="4461977"/>
            <a:chExt cx="485817" cy="660091"/>
          </a:xfrm>
        </p:grpSpPr>
        <p:sp>
          <p:nvSpPr>
            <p:cNvPr id="176" name="Google Shape;176;p6"/>
            <p:cNvSpPr/>
            <p:nvPr/>
          </p:nvSpPr>
          <p:spPr>
            <a:xfrm>
              <a:off x="7079557" y="4636643"/>
              <a:ext cx="122540" cy="134722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6"/>
            <p:cNvSpPr/>
            <p:nvPr/>
          </p:nvSpPr>
          <p:spPr>
            <a:xfrm>
              <a:off x="7120382" y="4754186"/>
              <a:ext cx="116302" cy="142202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6"/>
            <p:cNvSpPr/>
            <p:nvPr/>
          </p:nvSpPr>
          <p:spPr>
            <a:xfrm>
              <a:off x="6885752" y="4819702"/>
              <a:ext cx="166076" cy="160687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6"/>
            <p:cNvSpPr/>
            <p:nvPr/>
          </p:nvSpPr>
          <p:spPr>
            <a:xfrm>
              <a:off x="6964267" y="4645265"/>
              <a:ext cx="105524" cy="110554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7221595" y="4474943"/>
              <a:ext cx="149975" cy="157519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6994216" y="4977025"/>
              <a:ext cx="140242" cy="145043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7200954" y="4845471"/>
              <a:ext cx="139132" cy="143149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6"/>
            <p:cNvSpPr/>
            <p:nvPr/>
          </p:nvSpPr>
          <p:spPr>
            <a:xfrm>
              <a:off x="7082365" y="4461977"/>
              <a:ext cx="123977" cy="13423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6"/>
            <p:cNvSpPr/>
            <p:nvPr/>
          </p:nvSpPr>
          <p:spPr>
            <a:xfrm>
              <a:off x="6901919" y="4536507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" name="Google Shape;185;p6"/>
          <p:cNvSpPr txBox="1">
            <a:spLocks noGrp="1"/>
          </p:cNvSpPr>
          <p:nvPr>
            <p:ph type="subTitle" idx="1"/>
          </p:nvPr>
        </p:nvSpPr>
        <p:spPr>
          <a:xfrm>
            <a:off x="3323296" y="3518053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86" name="Google Shape;186;p6"/>
          <p:cNvSpPr txBox="1">
            <a:spLocks noGrp="1"/>
          </p:cNvSpPr>
          <p:nvPr>
            <p:ph type="subTitle" idx="2"/>
          </p:nvPr>
        </p:nvSpPr>
        <p:spPr>
          <a:xfrm>
            <a:off x="3042676" y="4197617"/>
            <a:ext cx="2366800" cy="11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87" name="Google Shape;187;p6"/>
          <p:cNvSpPr txBox="1">
            <a:spLocks noGrp="1"/>
          </p:cNvSpPr>
          <p:nvPr>
            <p:ph type="subTitle" idx="3"/>
          </p:nvPr>
        </p:nvSpPr>
        <p:spPr>
          <a:xfrm>
            <a:off x="7081585" y="3518053"/>
            <a:ext cx="180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88" name="Google Shape;188;p6"/>
          <p:cNvSpPr txBox="1">
            <a:spLocks noGrp="1"/>
          </p:cNvSpPr>
          <p:nvPr>
            <p:ph type="subTitle" idx="4"/>
          </p:nvPr>
        </p:nvSpPr>
        <p:spPr>
          <a:xfrm>
            <a:off x="6795051" y="4197617"/>
            <a:ext cx="2366800" cy="11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2100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400"/>
              <a:buFont typeface="Indie Flower"/>
              <a:buNone/>
              <a:defRPr sz="3200"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89" name="Google Shape;189;p6"/>
          <p:cNvSpPr/>
          <p:nvPr/>
        </p:nvSpPr>
        <p:spPr>
          <a:xfrm flipH="1">
            <a:off x="1131510" y="4598226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1" y="1"/>
                  <a:pt x="1" y="2177"/>
                  <a:pt x="1410" y="2177"/>
                </a:cubicBezTo>
                <a:cubicBezTo>
                  <a:pt x="2820" y="2177"/>
                  <a:pt x="2820" y="1"/>
                  <a:pt x="1410" y="1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"/>
          <p:cNvSpPr/>
          <p:nvPr/>
        </p:nvSpPr>
        <p:spPr>
          <a:xfrm flipH="1">
            <a:off x="10797784" y="1180449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6"/>
          <p:cNvSpPr/>
          <p:nvPr/>
        </p:nvSpPr>
        <p:spPr>
          <a:xfrm flipH="1">
            <a:off x="9498821" y="1838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19" y="2195"/>
                  <a:pt x="2819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6"/>
          <p:cNvSpPr/>
          <p:nvPr/>
        </p:nvSpPr>
        <p:spPr>
          <a:xfrm flipH="1">
            <a:off x="9792703" y="58780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rgbClr val="CAEAEF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7"/>
          <p:cNvSpPr/>
          <p:nvPr/>
        </p:nvSpPr>
        <p:spPr>
          <a:xfrm rot="10800000" flipH="1">
            <a:off x="-2541701" y="5697300"/>
            <a:ext cx="17986291" cy="3721867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" name="Google Shape;195;p7"/>
          <p:cNvGrpSpPr/>
          <p:nvPr/>
        </p:nvGrpSpPr>
        <p:grpSpPr>
          <a:xfrm rot="-9348812">
            <a:off x="695997" y="579107"/>
            <a:ext cx="758241" cy="539052"/>
            <a:chOff x="243080" y="224231"/>
            <a:chExt cx="568692" cy="404297"/>
          </a:xfrm>
        </p:grpSpPr>
        <p:sp>
          <p:nvSpPr>
            <p:cNvPr id="196" name="Google Shape;196;p7"/>
            <p:cNvSpPr/>
            <p:nvPr/>
          </p:nvSpPr>
          <p:spPr>
            <a:xfrm>
              <a:off x="513164" y="349435"/>
              <a:ext cx="130858" cy="105849"/>
            </a:xfrm>
            <a:custGeom>
              <a:avLst/>
              <a:gdLst/>
              <a:ahLst/>
              <a:cxnLst/>
              <a:rect l="l" t="t" r="r" b="b"/>
              <a:pathLst>
                <a:path w="4097" h="3314" extrusionOk="0">
                  <a:moveTo>
                    <a:pt x="2904" y="1"/>
                  </a:moveTo>
                  <a:cubicBezTo>
                    <a:pt x="2715" y="1"/>
                    <a:pt x="2520" y="72"/>
                    <a:pt x="2345" y="243"/>
                  </a:cubicBezTo>
                  <a:lnTo>
                    <a:pt x="596" y="1920"/>
                  </a:lnTo>
                  <a:cubicBezTo>
                    <a:pt x="1" y="2488"/>
                    <a:pt x="565" y="3313"/>
                    <a:pt x="1207" y="3313"/>
                  </a:cubicBezTo>
                  <a:cubicBezTo>
                    <a:pt x="1392" y="3313"/>
                    <a:pt x="1584" y="3244"/>
                    <a:pt x="1756" y="3080"/>
                  </a:cubicBezTo>
                  <a:lnTo>
                    <a:pt x="3505" y="1385"/>
                  </a:lnTo>
                  <a:cubicBezTo>
                    <a:pt x="4097" y="820"/>
                    <a:pt x="3541" y="1"/>
                    <a:pt x="290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348482" y="478281"/>
              <a:ext cx="180046" cy="150246"/>
            </a:xfrm>
            <a:custGeom>
              <a:avLst/>
              <a:gdLst/>
              <a:ahLst/>
              <a:cxnLst/>
              <a:rect l="l" t="t" r="r" b="b"/>
              <a:pathLst>
                <a:path w="5637" h="4704" extrusionOk="0">
                  <a:moveTo>
                    <a:pt x="4419" y="0"/>
                  </a:moveTo>
                  <a:cubicBezTo>
                    <a:pt x="4236" y="0"/>
                    <a:pt x="4048" y="66"/>
                    <a:pt x="3879" y="224"/>
                  </a:cubicBezTo>
                  <a:lnTo>
                    <a:pt x="596" y="3311"/>
                  </a:lnTo>
                  <a:cubicBezTo>
                    <a:pt x="0" y="3878"/>
                    <a:pt x="565" y="4703"/>
                    <a:pt x="1206" y="4703"/>
                  </a:cubicBezTo>
                  <a:cubicBezTo>
                    <a:pt x="1392" y="4703"/>
                    <a:pt x="1583" y="4634"/>
                    <a:pt x="1755" y="4470"/>
                  </a:cubicBezTo>
                  <a:lnTo>
                    <a:pt x="5038" y="1384"/>
                  </a:lnTo>
                  <a:cubicBezTo>
                    <a:pt x="5636" y="827"/>
                    <a:pt x="5064" y="0"/>
                    <a:pt x="44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508821" y="477131"/>
              <a:ext cx="141366" cy="116677"/>
            </a:xfrm>
            <a:custGeom>
              <a:avLst/>
              <a:gdLst/>
              <a:ahLst/>
              <a:cxnLst/>
              <a:rect l="l" t="t" r="r" b="b"/>
              <a:pathLst>
                <a:path w="4426" h="3653" extrusionOk="0">
                  <a:moveTo>
                    <a:pt x="3529" y="0"/>
                  </a:moveTo>
                  <a:cubicBezTo>
                    <a:pt x="3315" y="0"/>
                    <a:pt x="3097" y="91"/>
                    <a:pt x="2909" y="242"/>
                  </a:cubicBezTo>
                  <a:lnTo>
                    <a:pt x="357" y="2258"/>
                  </a:lnTo>
                  <a:cubicBezTo>
                    <a:pt x="1" y="2544"/>
                    <a:pt x="72" y="3132"/>
                    <a:pt x="357" y="3418"/>
                  </a:cubicBezTo>
                  <a:cubicBezTo>
                    <a:pt x="520" y="3580"/>
                    <a:pt x="711" y="3653"/>
                    <a:pt x="905" y="3653"/>
                  </a:cubicBezTo>
                  <a:cubicBezTo>
                    <a:pt x="1116" y="3653"/>
                    <a:pt x="1331" y="3567"/>
                    <a:pt x="1517" y="3418"/>
                  </a:cubicBezTo>
                  <a:lnTo>
                    <a:pt x="4069" y="1402"/>
                  </a:lnTo>
                  <a:cubicBezTo>
                    <a:pt x="4426" y="1116"/>
                    <a:pt x="4354" y="527"/>
                    <a:pt x="4069" y="242"/>
                  </a:cubicBezTo>
                  <a:cubicBezTo>
                    <a:pt x="3909" y="73"/>
                    <a:pt x="3721" y="0"/>
                    <a:pt x="352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386874" y="281531"/>
              <a:ext cx="132807" cy="108340"/>
            </a:xfrm>
            <a:custGeom>
              <a:avLst/>
              <a:gdLst/>
              <a:ahLst/>
              <a:cxnLst/>
              <a:rect l="l" t="t" r="r" b="b"/>
              <a:pathLst>
                <a:path w="4158" h="3392" extrusionOk="0">
                  <a:moveTo>
                    <a:pt x="3204" y="1"/>
                  </a:moveTo>
                  <a:cubicBezTo>
                    <a:pt x="3071" y="1"/>
                    <a:pt x="2943" y="38"/>
                    <a:pt x="2837" y="121"/>
                  </a:cubicBezTo>
                  <a:lnTo>
                    <a:pt x="500" y="1870"/>
                  </a:lnTo>
                  <a:cubicBezTo>
                    <a:pt x="125" y="2102"/>
                    <a:pt x="0" y="2583"/>
                    <a:pt x="197" y="2976"/>
                  </a:cubicBezTo>
                  <a:cubicBezTo>
                    <a:pt x="344" y="3222"/>
                    <a:pt x="653" y="3391"/>
                    <a:pt x="947" y="3391"/>
                  </a:cubicBezTo>
                  <a:cubicBezTo>
                    <a:pt x="1080" y="3391"/>
                    <a:pt x="1210" y="3357"/>
                    <a:pt x="1321" y="3279"/>
                  </a:cubicBezTo>
                  <a:lnTo>
                    <a:pt x="3640" y="1531"/>
                  </a:lnTo>
                  <a:cubicBezTo>
                    <a:pt x="4015" y="1299"/>
                    <a:pt x="4158" y="817"/>
                    <a:pt x="3944" y="424"/>
                  </a:cubicBezTo>
                  <a:cubicBezTo>
                    <a:pt x="3808" y="179"/>
                    <a:pt x="3496" y="1"/>
                    <a:pt x="320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625018" y="224231"/>
              <a:ext cx="141590" cy="128431"/>
            </a:xfrm>
            <a:custGeom>
              <a:avLst/>
              <a:gdLst/>
              <a:ahLst/>
              <a:cxnLst/>
              <a:rect l="l" t="t" r="r" b="b"/>
              <a:pathLst>
                <a:path w="4433" h="4021" extrusionOk="0">
                  <a:moveTo>
                    <a:pt x="3324" y="1"/>
                  </a:moveTo>
                  <a:cubicBezTo>
                    <a:pt x="3078" y="1"/>
                    <a:pt x="2834" y="122"/>
                    <a:pt x="2679" y="416"/>
                  </a:cubicBezTo>
                  <a:cubicBezTo>
                    <a:pt x="2233" y="1255"/>
                    <a:pt x="1555" y="1969"/>
                    <a:pt x="752" y="2486"/>
                  </a:cubicBezTo>
                  <a:cubicBezTo>
                    <a:pt x="0" y="2937"/>
                    <a:pt x="452" y="4021"/>
                    <a:pt x="1156" y="4021"/>
                  </a:cubicBezTo>
                  <a:cubicBezTo>
                    <a:pt x="1288" y="4021"/>
                    <a:pt x="1429" y="3983"/>
                    <a:pt x="1573" y="3896"/>
                  </a:cubicBezTo>
                  <a:cubicBezTo>
                    <a:pt x="2625" y="3253"/>
                    <a:pt x="3500" y="2325"/>
                    <a:pt x="4088" y="1237"/>
                  </a:cubicBezTo>
                  <a:cubicBezTo>
                    <a:pt x="4433" y="598"/>
                    <a:pt x="3870" y="1"/>
                    <a:pt x="33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680690" y="370612"/>
              <a:ext cx="131082" cy="109458"/>
            </a:xfrm>
            <a:custGeom>
              <a:avLst/>
              <a:gdLst/>
              <a:ahLst/>
              <a:cxnLst/>
              <a:rect l="l" t="t" r="r" b="b"/>
              <a:pathLst>
                <a:path w="4104" h="3427" extrusionOk="0">
                  <a:moveTo>
                    <a:pt x="2907" y="0"/>
                  </a:moveTo>
                  <a:cubicBezTo>
                    <a:pt x="2723" y="0"/>
                    <a:pt x="2533" y="71"/>
                    <a:pt x="2363" y="240"/>
                  </a:cubicBezTo>
                  <a:lnTo>
                    <a:pt x="579" y="2025"/>
                  </a:lnTo>
                  <a:cubicBezTo>
                    <a:pt x="0" y="2603"/>
                    <a:pt x="549" y="3427"/>
                    <a:pt x="1183" y="3427"/>
                  </a:cubicBezTo>
                  <a:cubicBezTo>
                    <a:pt x="1370" y="3427"/>
                    <a:pt x="1564" y="3355"/>
                    <a:pt x="1739" y="3184"/>
                  </a:cubicBezTo>
                  <a:lnTo>
                    <a:pt x="3523" y="1400"/>
                  </a:lnTo>
                  <a:cubicBezTo>
                    <a:pt x="4103" y="834"/>
                    <a:pt x="3539" y="0"/>
                    <a:pt x="2907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243080" y="444617"/>
              <a:ext cx="129804" cy="110417"/>
            </a:xfrm>
            <a:custGeom>
              <a:avLst/>
              <a:gdLst/>
              <a:ahLst/>
              <a:cxnLst/>
              <a:rect l="l" t="t" r="r" b="b"/>
              <a:pathLst>
                <a:path w="4064" h="3457" extrusionOk="0">
                  <a:moveTo>
                    <a:pt x="2882" y="1"/>
                  </a:moveTo>
                  <a:cubicBezTo>
                    <a:pt x="2699" y="1"/>
                    <a:pt x="2510" y="72"/>
                    <a:pt x="2343" y="243"/>
                  </a:cubicBezTo>
                  <a:lnTo>
                    <a:pt x="577" y="2045"/>
                  </a:lnTo>
                  <a:cubicBezTo>
                    <a:pt x="1" y="2635"/>
                    <a:pt x="553" y="3457"/>
                    <a:pt x="1180" y="3457"/>
                  </a:cubicBezTo>
                  <a:cubicBezTo>
                    <a:pt x="1368" y="3457"/>
                    <a:pt x="1563" y="3382"/>
                    <a:pt x="1737" y="3205"/>
                  </a:cubicBezTo>
                  <a:lnTo>
                    <a:pt x="3485" y="1403"/>
                  </a:lnTo>
                  <a:cubicBezTo>
                    <a:pt x="4064" y="824"/>
                    <a:pt x="3504" y="1"/>
                    <a:pt x="288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3" name="Google Shape;203;p7"/>
          <p:cNvSpPr/>
          <p:nvPr/>
        </p:nvSpPr>
        <p:spPr>
          <a:xfrm rot="-5686088" flipH="1">
            <a:off x="9033906" y="5548017"/>
            <a:ext cx="825757" cy="1659588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" name="Google Shape;204;p7"/>
          <p:cNvGrpSpPr/>
          <p:nvPr/>
        </p:nvGrpSpPr>
        <p:grpSpPr>
          <a:xfrm>
            <a:off x="9688010" y="5947439"/>
            <a:ext cx="633476" cy="860719"/>
            <a:chOff x="6925407" y="4474454"/>
            <a:chExt cx="475107" cy="645539"/>
          </a:xfrm>
        </p:grpSpPr>
        <p:sp>
          <p:nvSpPr>
            <p:cNvPr id="205" name="Google Shape;205;p7"/>
            <p:cNvSpPr/>
            <p:nvPr/>
          </p:nvSpPr>
          <p:spPr>
            <a:xfrm>
              <a:off x="7114939" y="4645270"/>
              <a:ext cx="119839" cy="13175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84" y="0"/>
                  </a:moveTo>
                  <a:cubicBezTo>
                    <a:pt x="2815" y="0"/>
                    <a:pt x="2643" y="72"/>
                    <a:pt x="2519" y="244"/>
                  </a:cubicBezTo>
                  <a:lnTo>
                    <a:pt x="289" y="3331"/>
                  </a:lnTo>
                  <a:cubicBezTo>
                    <a:pt x="1" y="3732"/>
                    <a:pt x="382" y="4124"/>
                    <a:pt x="776" y="4124"/>
                  </a:cubicBezTo>
                  <a:cubicBezTo>
                    <a:pt x="943" y="4124"/>
                    <a:pt x="1113" y="4054"/>
                    <a:pt x="1235" y="3884"/>
                  </a:cubicBezTo>
                  <a:lnTo>
                    <a:pt x="3465" y="797"/>
                  </a:lnTo>
                  <a:cubicBezTo>
                    <a:pt x="3752" y="386"/>
                    <a:pt x="3376" y="0"/>
                    <a:pt x="2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7154864" y="4760222"/>
              <a:ext cx="113738" cy="139067"/>
            </a:xfrm>
            <a:custGeom>
              <a:avLst/>
              <a:gdLst/>
              <a:ahLst/>
              <a:cxnLst/>
              <a:rect l="l" t="t" r="r" b="b"/>
              <a:pathLst>
                <a:path w="3561" h="4354" extrusionOk="0">
                  <a:moveTo>
                    <a:pt x="2816" y="1"/>
                  </a:moveTo>
                  <a:cubicBezTo>
                    <a:pt x="2653" y="1"/>
                    <a:pt x="2493" y="79"/>
                    <a:pt x="2393" y="267"/>
                  </a:cubicBezTo>
                  <a:cubicBezTo>
                    <a:pt x="1823" y="1391"/>
                    <a:pt x="1127" y="2426"/>
                    <a:pt x="342" y="3389"/>
                  </a:cubicBezTo>
                  <a:cubicBezTo>
                    <a:pt x="1" y="3799"/>
                    <a:pt x="368" y="4354"/>
                    <a:pt x="760" y="4354"/>
                  </a:cubicBezTo>
                  <a:cubicBezTo>
                    <a:pt x="881" y="4354"/>
                    <a:pt x="1004" y="4301"/>
                    <a:pt x="1109" y="4175"/>
                  </a:cubicBezTo>
                  <a:cubicBezTo>
                    <a:pt x="1983" y="3140"/>
                    <a:pt x="2715" y="2016"/>
                    <a:pt x="3339" y="820"/>
                  </a:cubicBezTo>
                  <a:cubicBezTo>
                    <a:pt x="3561" y="389"/>
                    <a:pt x="3179" y="1"/>
                    <a:pt x="28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6925407" y="4824293"/>
              <a:ext cx="162415" cy="157145"/>
            </a:xfrm>
            <a:custGeom>
              <a:avLst/>
              <a:gdLst/>
              <a:ahLst/>
              <a:cxnLst/>
              <a:rect l="l" t="t" r="r" b="b"/>
              <a:pathLst>
                <a:path w="5085" h="4920" extrusionOk="0">
                  <a:moveTo>
                    <a:pt x="3829" y="0"/>
                  </a:moveTo>
                  <a:cubicBezTo>
                    <a:pt x="3649" y="0"/>
                    <a:pt x="3464" y="61"/>
                    <a:pt x="3297" y="206"/>
                  </a:cubicBezTo>
                  <a:cubicBezTo>
                    <a:pt x="2119" y="1205"/>
                    <a:pt x="1138" y="2383"/>
                    <a:pt x="371" y="3703"/>
                  </a:cubicBezTo>
                  <a:cubicBezTo>
                    <a:pt x="0" y="4333"/>
                    <a:pt x="570" y="4920"/>
                    <a:pt x="1133" y="4920"/>
                  </a:cubicBezTo>
                  <a:cubicBezTo>
                    <a:pt x="1384" y="4920"/>
                    <a:pt x="1633" y="4804"/>
                    <a:pt x="1798" y="4524"/>
                  </a:cubicBezTo>
                  <a:cubicBezTo>
                    <a:pt x="2494" y="3328"/>
                    <a:pt x="3386" y="2258"/>
                    <a:pt x="4439" y="1366"/>
                  </a:cubicBezTo>
                  <a:cubicBezTo>
                    <a:pt x="5085" y="832"/>
                    <a:pt x="4493" y="0"/>
                    <a:pt x="38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7002191" y="4653702"/>
              <a:ext cx="103198" cy="108117"/>
            </a:xfrm>
            <a:custGeom>
              <a:avLst/>
              <a:gdLst/>
              <a:ahLst/>
              <a:cxnLst/>
              <a:rect l="l" t="t" r="r" b="b"/>
              <a:pathLst>
                <a:path w="3231" h="3385" extrusionOk="0">
                  <a:moveTo>
                    <a:pt x="2267" y="0"/>
                  </a:moveTo>
                  <a:cubicBezTo>
                    <a:pt x="1984" y="0"/>
                    <a:pt x="1708" y="139"/>
                    <a:pt x="1553" y="390"/>
                  </a:cubicBezTo>
                  <a:lnTo>
                    <a:pt x="268" y="2157"/>
                  </a:lnTo>
                  <a:cubicBezTo>
                    <a:pt x="1" y="2514"/>
                    <a:pt x="197" y="3085"/>
                    <a:pt x="554" y="3281"/>
                  </a:cubicBezTo>
                  <a:cubicBezTo>
                    <a:pt x="682" y="3351"/>
                    <a:pt x="822" y="3385"/>
                    <a:pt x="960" y="3385"/>
                  </a:cubicBezTo>
                  <a:cubicBezTo>
                    <a:pt x="1245" y="3385"/>
                    <a:pt x="1522" y="3242"/>
                    <a:pt x="1678" y="2978"/>
                  </a:cubicBezTo>
                  <a:lnTo>
                    <a:pt x="2963" y="1211"/>
                  </a:lnTo>
                  <a:cubicBezTo>
                    <a:pt x="3230" y="872"/>
                    <a:pt x="3034" y="319"/>
                    <a:pt x="2677" y="105"/>
                  </a:cubicBezTo>
                  <a:cubicBezTo>
                    <a:pt x="2548" y="34"/>
                    <a:pt x="2406" y="0"/>
                    <a:pt x="2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7253846" y="4487135"/>
              <a:ext cx="146668" cy="154047"/>
            </a:xfrm>
            <a:custGeom>
              <a:avLst/>
              <a:gdLst/>
              <a:ahLst/>
              <a:cxnLst/>
              <a:rect l="l" t="t" r="r" b="b"/>
              <a:pathLst>
                <a:path w="4592" h="4823" extrusionOk="0">
                  <a:moveTo>
                    <a:pt x="3518" y="1"/>
                  </a:moveTo>
                  <a:cubicBezTo>
                    <a:pt x="3378" y="1"/>
                    <a:pt x="3229" y="50"/>
                    <a:pt x="3077" y="163"/>
                  </a:cubicBezTo>
                  <a:cubicBezTo>
                    <a:pt x="1882" y="1038"/>
                    <a:pt x="918" y="2215"/>
                    <a:pt x="294" y="3571"/>
                  </a:cubicBezTo>
                  <a:cubicBezTo>
                    <a:pt x="1" y="4230"/>
                    <a:pt x="568" y="4823"/>
                    <a:pt x="1098" y="4823"/>
                  </a:cubicBezTo>
                  <a:cubicBezTo>
                    <a:pt x="1343" y="4823"/>
                    <a:pt x="1580" y="4696"/>
                    <a:pt x="1721" y="4392"/>
                  </a:cubicBezTo>
                  <a:cubicBezTo>
                    <a:pt x="2203" y="3286"/>
                    <a:pt x="2952" y="2322"/>
                    <a:pt x="3916" y="1573"/>
                  </a:cubicBezTo>
                  <a:cubicBezTo>
                    <a:pt x="4591" y="1059"/>
                    <a:pt x="4167" y="1"/>
                    <a:pt x="3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7031480" y="4978148"/>
              <a:ext cx="137150" cy="141846"/>
            </a:xfrm>
            <a:custGeom>
              <a:avLst/>
              <a:gdLst/>
              <a:ahLst/>
              <a:cxnLst/>
              <a:rect l="l" t="t" r="r" b="b"/>
              <a:pathLst>
                <a:path w="4294" h="4441" extrusionOk="0">
                  <a:moveTo>
                    <a:pt x="3391" y="0"/>
                  </a:moveTo>
                  <a:cubicBezTo>
                    <a:pt x="3175" y="0"/>
                    <a:pt x="2956" y="91"/>
                    <a:pt x="2777" y="242"/>
                  </a:cubicBezTo>
                  <a:cubicBezTo>
                    <a:pt x="1760" y="1045"/>
                    <a:pt x="939" y="2062"/>
                    <a:pt x="333" y="3204"/>
                  </a:cubicBezTo>
                  <a:cubicBezTo>
                    <a:pt x="1" y="3843"/>
                    <a:pt x="567" y="4440"/>
                    <a:pt x="1114" y="4440"/>
                  </a:cubicBezTo>
                  <a:cubicBezTo>
                    <a:pt x="1362" y="4440"/>
                    <a:pt x="1605" y="4319"/>
                    <a:pt x="1760" y="4025"/>
                  </a:cubicBezTo>
                  <a:cubicBezTo>
                    <a:pt x="2295" y="3008"/>
                    <a:pt x="3027" y="2116"/>
                    <a:pt x="3937" y="1384"/>
                  </a:cubicBezTo>
                  <a:cubicBezTo>
                    <a:pt x="4294" y="1116"/>
                    <a:pt x="4222" y="528"/>
                    <a:pt x="3937" y="242"/>
                  </a:cubicBezTo>
                  <a:cubicBezTo>
                    <a:pt x="3777" y="73"/>
                    <a:pt x="3585" y="0"/>
                    <a:pt x="33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7233660" y="4849494"/>
              <a:ext cx="136064" cy="139993"/>
            </a:xfrm>
            <a:custGeom>
              <a:avLst/>
              <a:gdLst/>
              <a:ahLst/>
              <a:cxnLst/>
              <a:rect l="l" t="t" r="r" b="b"/>
              <a:pathLst>
                <a:path w="4260" h="4383" extrusionOk="0">
                  <a:moveTo>
                    <a:pt x="3109" y="0"/>
                  </a:moveTo>
                  <a:cubicBezTo>
                    <a:pt x="2859" y="0"/>
                    <a:pt x="2606" y="106"/>
                    <a:pt x="2424" y="363"/>
                  </a:cubicBezTo>
                  <a:lnTo>
                    <a:pt x="426" y="3199"/>
                  </a:lnTo>
                  <a:cubicBezTo>
                    <a:pt x="1" y="3800"/>
                    <a:pt x="575" y="4383"/>
                    <a:pt x="1165" y="4383"/>
                  </a:cubicBezTo>
                  <a:cubicBezTo>
                    <a:pt x="1417" y="4383"/>
                    <a:pt x="1672" y="4276"/>
                    <a:pt x="1853" y="4020"/>
                  </a:cubicBezTo>
                  <a:lnTo>
                    <a:pt x="3834" y="1183"/>
                  </a:lnTo>
                  <a:cubicBezTo>
                    <a:pt x="4259" y="583"/>
                    <a:pt x="3694" y="0"/>
                    <a:pt x="3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7"/>
            <p:cNvSpPr/>
            <p:nvPr/>
          </p:nvSpPr>
          <p:spPr>
            <a:xfrm>
              <a:off x="7117686" y="4474454"/>
              <a:ext cx="121244" cy="131273"/>
            </a:xfrm>
            <a:custGeom>
              <a:avLst/>
              <a:gdLst/>
              <a:ahLst/>
              <a:cxnLst/>
              <a:rect l="l" t="t" r="r" b="b"/>
              <a:pathLst>
                <a:path w="3796" h="4110" extrusionOk="0">
                  <a:moveTo>
                    <a:pt x="2648" y="1"/>
                  </a:moveTo>
                  <a:cubicBezTo>
                    <a:pt x="2401" y="1"/>
                    <a:pt x="2154" y="113"/>
                    <a:pt x="1987" y="382"/>
                  </a:cubicBezTo>
                  <a:lnTo>
                    <a:pt x="399" y="2898"/>
                  </a:lnTo>
                  <a:cubicBezTo>
                    <a:pt x="0" y="3521"/>
                    <a:pt x="577" y="4109"/>
                    <a:pt x="1149" y="4109"/>
                  </a:cubicBezTo>
                  <a:cubicBezTo>
                    <a:pt x="1396" y="4109"/>
                    <a:pt x="1642" y="4000"/>
                    <a:pt x="1809" y="3736"/>
                  </a:cubicBezTo>
                  <a:lnTo>
                    <a:pt x="3397" y="1221"/>
                  </a:lnTo>
                  <a:cubicBezTo>
                    <a:pt x="3795" y="598"/>
                    <a:pt x="3220" y="1"/>
                    <a:pt x="2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7"/>
            <p:cNvSpPr/>
            <p:nvPr/>
          </p:nvSpPr>
          <p:spPr>
            <a:xfrm>
              <a:off x="6941217" y="4547341"/>
              <a:ext cx="120286" cy="126546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75" y="0"/>
                  </a:moveTo>
                  <a:cubicBezTo>
                    <a:pt x="2668" y="0"/>
                    <a:pt x="2463" y="80"/>
                    <a:pt x="2302" y="241"/>
                  </a:cubicBezTo>
                  <a:lnTo>
                    <a:pt x="304" y="2561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401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293" y="80"/>
                    <a:pt x="3083" y="0"/>
                    <a:pt x="2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" name="Google Shape;214;p7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15" name="Google Shape;215;p7"/>
          <p:cNvSpPr/>
          <p:nvPr/>
        </p:nvSpPr>
        <p:spPr>
          <a:xfrm>
            <a:off x="324086" y="50096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7"/>
          <p:cNvSpPr/>
          <p:nvPr/>
        </p:nvSpPr>
        <p:spPr>
          <a:xfrm>
            <a:off x="618855" y="1692086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7"/>
          <p:cNvSpPr/>
          <p:nvPr/>
        </p:nvSpPr>
        <p:spPr>
          <a:xfrm>
            <a:off x="1542222" y="905380"/>
            <a:ext cx="61444" cy="47465"/>
          </a:xfrm>
          <a:custGeom>
            <a:avLst/>
            <a:gdLst/>
            <a:ahLst/>
            <a:cxnLst/>
            <a:rect l="l" t="t" r="r" b="b"/>
            <a:pathLst>
              <a:path w="1411" h="1090" extrusionOk="0">
                <a:moveTo>
                  <a:pt x="715" y="1"/>
                </a:moveTo>
                <a:cubicBezTo>
                  <a:pt x="1" y="1"/>
                  <a:pt x="1" y="1089"/>
                  <a:pt x="715" y="1089"/>
                </a:cubicBezTo>
                <a:cubicBezTo>
                  <a:pt x="1410" y="1089"/>
                  <a:pt x="1410" y="1"/>
                  <a:pt x="7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7"/>
          <p:cNvSpPr/>
          <p:nvPr/>
        </p:nvSpPr>
        <p:spPr>
          <a:xfrm>
            <a:off x="11548972" y="4619775"/>
            <a:ext cx="60813" cy="47144"/>
          </a:xfrm>
          <a:custGeom>
            <a:avLst/>
            <a:gdLst/>
            <a:ahLst/>
            <a:cxnLst/>
            <a:rect l="l" t="t" r="r" b="b"/>
            <a:pathLst>
              <a:path w="1428" h="1107" extrusionOk="0">
                <a:moveTo>
                  <a:pt x="714" y="0"/>
                </a:moveTo>
                <a:cubicBezTo>
                  <a:pt x="1" y="0"/>
                  <a:pt x="1" y="1106"/>
                  <a:pt x="714" y="1106"/>
                </a:cubicBezTo>
                <a:cubicBezTo>
                  <a:pt x="1410" y="1106"/>
                  <a:pt x="1428" y="0"/>
                  <a:pt x="714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7"/>
          <p:cNvSpPr/>
          <p:nvPr/>
        </p:nvSpPr>
        <p:spPr>
          <a:xfrm>
            <a:off x="2171559" y="6214689"/>
            <a:ext cx="120095" cy="92753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7"/>
          <p:cNvSpPr/>
          <p:nvPr/>
        </p:nvSpPr>
        <p:spPr>
          <a:xfrm>
            <a:off x="10555445" y="684340"/>
            <a:ext cx="90455" cy="69969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18" y="1"/>
                  <a:pt x="1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"/>
          <p:cNvSpPr/>
          <p:nvPr/>
        </p:nvSpPr>
        <p:spPr>
          <a:xfrm>
            <a:off x="11324073" y="2107672"/>
            <a:ext cx="120095" cy="93477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bg>
      <p:bgPr>
        <a:solidFill>
          <a:srgbClr val="CAEAEF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bg>
      <p:bgPr>
        <a:solidFill>
          <a:srgbClr val="CAEAEF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9"/>
          <p:cNvSpPr/>
          <p:nvPr/>
        </p:nvSpPr>
        <p:spPr>
          <a:xfrm>
            <a:off x="-784830" y="642157"/>
            <a:ext cx="1911780" cy="1763912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9"/>
          <p:cNvSpPr/>
          <p:nvPr/>
        </p:nvSpPr>
        <p:spPr>
          <a:xfrm rot="4277893">
            <a:off x="9731605" y="5286261"/>
            <a:ext cx="3018876" cy="385606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9"/>
          <p:cNvSpPr/>
          <p:nvPr/>
        </p:nvSpPr>
        <p:spPr>
          <a:xfrm rot="10800000">
            <a:off x="-1969813" y="5850950"/>
            <a:ext cx="16131601" cy="4554372"/>
          </a:xfrm>
          <a:custGeom>
            <a:avLst/>
            <a:gdLst/>
            <a:ahLst/>
            <a:cxnLst/>
            <a:rect l="l" t="t" r="r" b="b"/>
            <a:pathLst>
              <a:path w="370444" h="104586" extrusionOk="0">
                <a:moveTo>
                  <a:pt x="366096" y="0"/>
                </a:moveTo>
                <a:lnTo>
                  <a:pt x="1053" y="12169"/>
                </a:lnTo>
                <a:lnTo>
                  <a:pt x="1053" y="12169"/>
                </a:lnTo>
                <a:lnTo>
                  <a:pt x="1" y="33544"/>
                </a:lnTo>
                <a:cubicBezTo>
                  <a:pt x="1" y="33544"/>
                  <a:pt x="19003" y="60397"/>
                  <a:pt x="68124" y="92282"/>
                </a:cubicBezTo>
                <a:cubicBezTo>
                  <a:pt x="82423" y="101569"/>
                  <a:pt x="94666" y="104586"/>
                  <a:pt x="105821" y="104586"/>
                </a:cubicBezTo>
                <a:cubicBezTo>
                  <a:pt x="126508" y="104586"/>
                  <a:pt x="143454" y="94212"/>
                  <a:pt x="162839" y="94212"/>
                </a:cubicBezTo>
                <a:cubicBezTo>
                  <a:pt x="168910" y="94212"/>
                  <a:pt x="175221" y="95230"/>
                  <a:pt x="181960" y="97903"/>
                </a:cubicBezTo>
                <a:cubicBezTo>
                  <a:pt x="186333" y="99637"/>
                  <a:pt x="190744" y="100400"/>
                  <a:pt x="195201" y="100400"/>
                </a:cubicBezTo>
                <a:cubicBezTo>
                  <a:pt x="227829" y="100400"/>
                  <a:pt x="262957" y="59510"/>
                  <a:pt x="304300" y="59510"/>
                </a:cubicBezTo>
                <a:cubicBezTo>
                  <a:pt x="308783" y="59510"/>
                  <a:pt x="313340" y="59991"/>
                  <a:pt x="317975" y="61058"/>
                </a:cubicBezTo>
                <a:cubicBezTo>
                  <a:pt x="322072" y="61998"/>
                  <a:pt x="325823" y="62433"/>
                  <a:pt x="329258" y="62433"/>
                </a:cubicBezTo>
                <a:cubicBezTo>
                  <a:pt x="370444" y="62433"/>
                  <a:pt x="366096" y="0"/>
                  <a:pt x="366096" y="0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8" name="Google Shape;228;p9"/>
          <p:cNvGrpSpPr/>
          <p:nvPr/>
        </p:nvGrpSpPr>
        <p:grpSpPr>
          <a:xfrm flipH="1">
            <a:off x="507709" y="264382"/>
            <a:ext cx="886523" cy="909908"/>
            <a:chOff x="4007590" y="88411"/>
            <a:chExt cx="664892" cy="682431"/>
          </a:xfrm>
        </p:grpSpPr>
        <p:sp>
          <p:nvSpPr>
            <p:cNvPr id="229" name="Google Shape;229;p9"/>
            <p:cNvSpPr/>
            <p:nvPr/>
          </p:nvSpPr>
          <p:spPr>
            <a:xfrm>
              <a:off x="4200839" y="262685"/>
              <a:ext cx="122573" cy="134625"/>
            </a:xfrm>
            <a:custGeom>
              <a:avLst/>
              <a:gdLst/>
              <a:ahLst/>
              <a:cxnLst/>
              <a:rect l="l" t="t" r="r" b="b"/>
              <a:pathLst>
                <a:path w="3753" h="4122" extrusionOk="0">
                  <a:moveTo>
                    <a:pt x="2979" y="0"/>
                  </a:moveTo>
                  <a:cubicBezTo>
                    <a:pt x="2811" y="0"/>
                    <a:pt x="2641" y="71"/>
                    <a:pt x="2519" y="241"/>
                  </a:cubicBezTo>
                  <a:lnTo>
                    <a:pt x="288" y="3328"/>
                  </a:lnTo>
                  <a:cubicBezTo>
                    <a:pt x="0" y="3729"/>
                    <a:pt x="381" y="4121"/>
                    <a:pt x="775" y="4121"/>
                  </a:cubicBezTo>
                  <a:cubicBezTo>
                    <a:pt x="942" y="4121"/>
                    <a:pt x="1112" y="4051"/>
                    <a:pt x="1234" y="3881"/>
                  </a:cubicBezTo>
                  <a:lnTo>
                    <a:pt x="3464" y="776"/>
                  </a:lnTo>
                  <a:cubicBezTo>
                    <a:pt x="3752" y="388"/>
                    <a:pt x="3373" y="0"/>
                    <a:pt x="2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4549942" y="350703"/>
              <a:ext cx="122540" cy="134723"/>
            </a:xfrm>
            <a:custGeom>
              <a:avLst/>
              <a:gdLst/>
              <a:ahLst/>
              <a:cxnLst/>
              <a:rect l="l" t="t" r="r" b="b"/>
              <a:pathLst>
                <a:path w="3752" h="4125" extrusionOk="0">
                  <a:moveTo>
                    <a:pt x="2976" y="0"/>
                  </a:moveTo>
                  <a:cubicBezTo>
                    <a:pt x="2809" y="0"/>
                    <a:pt x="2640" y="71"/>
                    <a:pt x="2517" y="240"/>
                  </a:cubicBezTo>
                  <a:lnTo>
                    <a:pt x="287" y="3345"/>
                  </a:lnTo>
                  <a:cubicBezTo>
                    <a:pt x="1" y="3743"/>
                    <a:pt x="375" y="4124"/>
                    <a:pt x="766" y="4124"/>
                  </a:cubicBezTo>
                  <a:cubicBezTo>
                    <a:pt x="936" y="4124"/>
                    <a:pt x="1109" y="4053"/>
                    <a:pt x="1233" y="3880"/>
                  </a:cubicBezTo>
                  <a:lnTo>
                    <a:pt x="3463" y="794"/>
                  </a:lnTo>
                  <a:cubicBezTo>
                    <a:pt x="3751" y="392"/>
                    <a:pt x="3371" y="0"/>
                    <a:pt x="29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4241696" y="379999"/>
              <a:ext cx="116857" cy="142430"/>
            </a:xfrm>
            <a:custGeom>
              <a:avLst/>
              <a:gdLst/>
              <a:ahLst/>
              <a:cxnLst/>
              <a:rect l="l" t="t" r="r" b="b"/>
              <a:pathLst>
                <a:path w="3578" h="4361" extrusionOk="0">
                  <a:moveTo>
                    <a:pt x="2827" y="1"/>
                  </a:moveTo>
                  <a:cubicBezTo>
                    <a:pt x="2666" y="1"/>
                    <a:pt x="2508" y="80"/>
                    <a:pt x="2410" y="271"/>
                  </a:cubicBezTo>
                  <a:cubicBezTo>
                    <a:pt x="1839" y="1395"/>
                    <a:pt x="1143" y="2430"/>
                    <a:pt x="340" y="3394"/>
                  </a:cubicBezTo>
                  <a:cubicBezTo>
                    <a:pt x="0" y="3815"/>
                    <a:pt x="364" y="4360"/>
                    <a:pt x="762" y="4360"/>
                  </a:cubicBezTo>
                  <a:cubicBezTo>
                    <a:pt x="886" y="4360"/>
                    <a:pt x="1014" y="4307"/>
                    <a:pt x="1125" y="4179"/>
                  </a:cubicBezTo>
                  <a:cubicBezTo>
                    <a:pt x="1981" y="3144"/>
                    <a:pt x="2731" y="2020"/>
                    <a:pt x="3355" y="824"/>
                  </a:cubicBezTo>
                  <a:cubicBezTo>
                    <a:pt x="3578" y="404"/>
                    <a:pt x="3192" y="1"/>
                    <a:pt x="28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4007590" y="445875"/>
              <a:ext cx="165684" cy="160753"/>
            </a:xfrm>
            <a:custGeom>
              <a:avLst/>
              <a:gdLst/>
              <a:ahLst/>
              <a:cxnLst/>
              <a:rect l="l" t="t" r="r" b="b"/>
              <a:pathLst>
                <a:path w="5073" h="4922" extrusionOk="0">
                  <a:moveTo>
                    <a:pt x="3814" y="1"/>
                  </a:moveTo>
                  <a:cubicBezTo>
                    <a:pt x="3634" y="1"/>
                    <a:pt x="3449" y="60"/>
                    <a:pt x="3279" y="199"/>
                  </a:cubicBezTo>
                  <a:cubicBezTo>
                    <a:pt x="2119" y="1198"/>
                    <a:pt x="1138" y="2376"/>
                    <a:pt x="371" y="3696"/>
                  </a:cubicBezTo>
                  <a:cubicBezTo>
                    <a:pt x="1" y="4326"/>
                    <a:pt x="570" y="4921"/>
                    <a:pt x="1127" y="4921"/>
                  </a:cubicBezTo>
                  <a:cubicBezTo>
                    <a:pt x="1375" y="4921"/>
                    <a:pt x="1621" y="4803"/>
                    <a:pt x="1780" y="4517"/>
                  </a:cubicBezTo>
                  <a:cubicBezTo>
                    <a:pt x="2476" y="3322"/>
                    <a:pt x="3386" y="2251"/>
                    <a:pt x="4439" y="1359"/>
                  </a:cubicBezTo>
                  <a:cubicBezTo>
                    <a:pt x="5072" y="824"/>
                    <a:pt x="4484" y="1"/>
                    <a:pt x="38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4086104" y="271209"/>
              <a:ext cx="105524" cy="110587"/>
            </a:xfrm>
            <a:custGeom>
              <a:avLst/>
              <a:gdLst/>
              <a:ahLst/>
              <a:cxnLst/>
              <a:rect l="l" t="t" r="r" b="b"/>
              <a:pathLst>
                <a:path w="3231" h="3386" extrusionOk="0">
                  <a:moveTo>
                    <a:pt x="2254" y="1"/>
                  </a:moveTo>
                  <a:cubicBezTo>
                    <a:pt x="1976" y="1"/>
                    <a:pt x="1709" y="140"/>
                    <a:pt x="1553" y="391"/>
                  </a:cubicBezTo>
                  <a:lnTo>
                    <a:pt x="251" y="2175"/>
                  </a:lnTo>
                  <a:cubicBezTo>
                    <a:pt x="1" y="2532"/>
                    <a:pt x="197" y="3085"/>
                    <a:pt x="554" y="3281"/>
                  </a:cubicBezTo>
                  <a:cubicBezTo>
                    <a:pt x="684" y="3352"/>
                    <a:pt x="823" y="3386"/>
                    <a:pt x="960" y="3386"/>
                  </a:cubicBezTo>
                  <a:cubicBezTo>
                    <a:pt x="1237" y="3386"/>
                    <a:pt x="1505" y="3247"/>
                    <a:pt x="1660" y="2996"/>
                  </a:cubicBezTo>
                  <a:lnTo>
                    <a:pt x="2963" y="1211"/>
                  </a:lnTo>
                  <a:cubicBezTo>
                    <a:pt x="3230" y="872"/>
                    <a:pt x="3016" y="319"/>
                    <a:pt x="2659" y="105"/>
                  </a:cubicBezTo>
                  <a:cubicBezTo>
                    <a:pt x="2530" y="34"/>
                    <a:pt x="2391" y="1"/>
                    <a:pt x="2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4343432" y="100920"/>
              <a:ext cx="149877" cy="157487"/>
            </a:xfrm>
            <a:custGeom>
              <a:avLst/>
              <a:gdLst/>
              <a:ahLst/>
              <a:cxnLst/>
              <a:rect l="l" t="t" r="r" b="b"/>
              <a:pathLst>
                <a:path w="4589" h="4822" extrusionOk="0">
                  <a:moveTo>
                    <a:pt x="3512" y="0"/>
                  </a:moveTo>
                  <a:cubicBezTo>
                    <a:pt x="3373" y="0"/>
                    <a:pt x="3226" y="49"/>
                    <a:pt x="3077" y="163"/>
                  </a:cubicBezTo>
                  <a:cubicBezTo>
                    <a:pt x="1864" y="1037"/>
                    <a:pt x="918" y="2214"/>
                    <a:pt x="294" y="3571"/>
                  </a:cubicBezTo>
                  <a:cubicBezTo>
                    <a:pt x="1" y="4230"/>
                    <a:pt x="568" y="4822"/>
                    <a:pt x="1093" y="4822"/>
                  </a:cubicBezTo>
                  <a:cubicBezTo>
                    <a:pt x="1335" y="4822"/>
                    <a:pt x="1568" y="4696"/>
                    <a:pt x="1703" y="4391"/>
                  </a:cubicBezTo>
                  <a:cubicBezTo>
                    <a:pt x="2185" y="3285"/>
                    <a:pt x="2935" y="2322"/>
                    <a:pt x="3898" y="1572"/>
                  </a:cubicBezTo>
                  <a:cubicBezTo>
                    <a:pt x="4588" y="1058"/>
                    <a:pt x="4154" y="0"/>
                    <a:pt x="3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4115662" y="602969"/>
              <a:ext cx="140079" cy="144782"/>
            </a:xfrm>
            <a:custGeom>
              <a:avLst/>
              <a:gdLst/>
              <a:ahLst/>
              <a:cxnLst/>
              <a:rect l="l" t="t" r="r" b="b"/>
              <a:pathLst>
                <a:path w="4289" h="4433" extrusionOk="0">
                  <a:moveTo>
                    <a:pt x="3392" y="1"/>
                  </a:moveTo>
                  <a:cubicBezTo>
                    <a:pt x="3178" y="1"/>
                    <a:pt x="2960" y="92"/>
                    <a:pt x="2771" y="242"/>
                  </a:cubicBezTo>
                  <a:cubicBezTo>
                    <a:pt x="1772" y="1045"/>
                    <a:pt x="934" y="2044"/>
                    <a:pt x="345" y="3204"/>
                  </a:cubicBezTo>
                  <a:cubicBezTo>
                    <a:pt x="0" y="3844"/>
                    <a:pt x="572" y="4433"/>
                    <a:pt x="1118" y="4433"/>
                  </a:cubicBezTo>
                  <a:cubicBezTo>
                    <a:pt x="1364" y="4433"/>
                    <a:pt x="1605" y="4313"/>
                    <a:pt x="1754" y="4025"/>
                  </a:cubicBezTo>
                  <a:cubicBezTo>
                    <a:pt x="2290" y="3008"/>
                    <a:pt x="3039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83" y="1"/>
                    <a:pt x="3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4323379" y="471415"/>
              <a:ext cx="138936" cy="143149"/>
            </a:xfrm>
            <a:custGeom>
              <a:avLst/>
              <a:gdLst/>
              <a:ahLst/>
              <a:cxnLst/>
              <a:rect l="l" t="t" r="r" b="b"/>
              <a:pathLst>
                <a:path w="4254" h="4383" extrusionOk="0">
                  <a:moveTo>
                    <a:pt x="3087" y="0"/>
                  </a:moveTo>
                  <a:cubicBezTo>
                    <a:pt x="2835" y="0"/>
                    <a:pt x="2583" y="107"/>
                    <a:pt x="2407" y="363"/>
                  </a:cubicBezTo>
                  <a:lnTo>
                    <a:pt x="426" y="3200"/>
                  </a:lnTo>
                  <a:cubicBezTo>
                    <a:pt x="1" y="3800"/>
                    <a:pt x="566" y="4383"/>
                    <a:pt x="1151" y="4383"/>
                  </a:cubicBezTo>
                  <a:cubicBezTo>
                    <a:pt x="1401" y="4383"/>
                    <a:pt x="1654" y="4277"/>
                    <a:pt x="1836" y="4020"/>
                  </a:cubicBezTo>
                  <a:lnTo>
                    <a:pt x="3816" y="1184"/>
                  </a:lnTo>
                  <a:cubicBezTo>
                    <a:pt x="4254" y="583"/>
                    <a:pt x="3675" y="0"/>
                    <a:pt x="30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4409699" y="627595"/>
              <a:ext cx="139034" cy="143247"/>
            </a:xfrm>
            <a:custGeom>
              <a:avLst/>
              <a:gdLst/>
              <a:ahLst/>
              <a:cxnLst/>
              <a:rect l="l" t="t" r="r" b="b"/>
              <a:pathLst>
                <a:path w="4257" h="4386" extrusionOk="0">
                  <a:moveTo>
                    <a:pt x="3107" y="0"/>
                  </a:moveTo>
                  <a:cubicBezTo>
                    <a:pt x="2857" y="0"/>
                    <a:pt x="2604" y="106"/>
                    <a:pt x="2422" y="363"/>
                  </a:cubicBezTo>
                  <a:lnTo>
                    <a:pt x="424" y="3200"/>
                  </a:lnTo>
                  <a:cubicBezTo>
                    <a:pt x="0" y="3810"/>
                    <a:pt x="569" y="4386"/>
                    <a:pt x="1157" y="4386"/>
                  </a:cubicBezTo>
                  <a:cubicBezTo>
                    <a:pt x="1411" y="4386"/>
                    <a:pt x="1668" y="4279"/>
                    <a:pt x="1851" y="4020"/>
                  </a:cubicBezTo>
                  <a:lnTo>
                    <a:pt x="3832" y="1183"/>
                  </a:lnTo>
                  <a:cubicBezTo>
                    <a:pt x="4257" y="583"/>
                    <a:pt x="3692" y="0"/>
                    <a:pt x="3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4472570" y="191127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095" y="0"/>
                  </a:moveTo>
                  <a:cubicBezTo>
                    <a:pt x="2843" y="0"/>
                    <a:pt x="2588" y="106"/>
                    <a:pt x="2406" y="362"/>
                  </a:cubicBezTo>
                  <a:lnTo>
                    <a:pt x="426" y="3199"/>
                  </a:lnTo>
                  <a:cubicBezTo>
                    <a:pt x="1" y="3800"/>
                    <a:pt x="566" y="4382"/>
                    <a:pt x="1151" y="4382"/>
                  </a:cubicBezTo>
                  <a:cubicBezTo>
                    <a:pt x="1401" y="4382"/>
                    <a:pt x="1654" y="4276"/>
                    <a:pt x="1835" y="4020"/>
                  </a:cubicBezTo>
                  <a:lnTo>
                    <a:pt x="3834" y="1183"/>
                  </a:lnTo>
                  <a:cubicBezTo>
                    <a:pt x="4259" y="583"/>
                    <a:pt x="3685" y="0"/>
                    <a:pt x="3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4204268" y="88411"/>
              <a:ext cx="123847" cy="134135"/>
            </a:xfrm>
            <a:custGeom>
              <a:avLst/>
              <a:gdLst/>
              <a:ahLst/>
              <a:cxnLst/>
              <a:rect l="l" t="t" r="r" b="b"/>
              <a:pathLst>
                <a:path w="3792" h="4107" extrusionOk="0">
                  <a:moveTo>
                    <a:pt x="2654" y="0"/>
                  </a:moveTo>
                  <a:cubicBezTo>
                    <a:pt x="2404" y="0"/>
                    <a:pt x="2154" y="113"/>
                    <a:pt x="1985" y="385"/>
                  </a:cubicBezTo>
                  <a:lnTo>
                    <a:pt x="397" y="2901"/>
                  </a:lnTo>
                  <a:cubicBezTo>
                    <a:pt x="1" y="3521"/>
                    <a:pt x="569" y="4106"/>
                    <a:pt x="1139" y="4106"/>
                  </a:cubicBezTo>
                  <a:cubicBezTo>
                    <a:pt x="1388" y="4106"/>
                    <a:pt x="1638" y="3994"/>
                    <a:pt x="1807" y="3722"/>
                  </a:cubicBezTo>
                  <a:lnTo>
                    <a:pt x="3395" y="1206"/>
                  </a:lnTo>
                  <a:cubicBezTo>
                    <a:pt x="3792" y="586"/>
                    <a:pt x="3223" y="0"/>
                    <a:pt x="26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4023168" y="162451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3" y="0"/>
                    <a:pt x="2463" y="81"/>
                    <a:pt x="2303" y="241"/>
                  </a:cubicBezTo>
                  <a:lnTo>
                    <a:pt x="322" y="2561"/>
                  </a:lnTo>
                  <a:cubicBezTo>
                    <a:pt x="1" y="2900"/>
                    <a:pt x="1" y="3399"/>
                    <a:pt x="322" y="3721"/>
                  </a:cubicBezTo>
                  <a:cubicBezTo>
                    <a:pt x="483" y="3881"/>
                    <a:pt x="688" y="3961"/>
                    <a:pt x="895" y="3961"/>
                  </a:cubicBezTo>
                  <a:cubicBezTo>
                    <a:pt x="1103" y="3961"/>
                    <a:pt x="1312" y="3881"/>
                    <a:pt x="1482" y="3721"/>
                  </a:cubicBezTo>
                  <a:lnTo>
                    <a:pt x="3462" y="1401"/>
                  </a:lnTo>
                  <a:cubicBezTo>
                    <a:pt x="3766" y="1062"/>
                    <a:pt x="3766" y="562"/>
                    <a:pt x="3462" y="241"/>
                  </a:cubicBezTo>
                  <a:cubicBezTo>
                    <a:pt x="3302" y="81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241;p9"/>
          <p:cNvGrpSpPr/>
          <p:nvPr/>
        </p:nvGrpSpPr>
        <p:grpSpPr>
          <a:xfrm flipH="1">
            <a:off x="11240983" y="6131147"/>
            <a:ext cx="452904" cy="614748"/>
            <a:chOff x="-200031" y="4394273"/>
            <a:chExt cx="485948" cy="659601"/>
          </a:xfrm>
        </p:grpSpPr>
        <p:sp>
          <p:nvSpPr>
            <p:cNvPr id="242" name="Google Shape;242;p9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" name="Google Shape;251;p9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52" name="Google Shape;252;p9"/>
          <p:cNvSpPr/>
          <p:nvPr/>
        </p:nvSpPr>
        <p:spPr>
          <a:xfrm flipH="1">
            <a:off x="2316682" y="4947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9"/>
          <p:cNvSpPr/>
          <p:nvPr/>
        </p:nvSpPr>
        <p:spPr>
          <a:xfrm flipH="1">
            <a:off x="3540982" y="62036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9"/>
          <p:cNvSpPr/>
          <p:nvPr/>
        </p:nvSpPr>
        <p:spPr>
          <a:xfrm flipH="1">
            <a:off x="7080135" y="59037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9"/>
          <p:cNvSpPr/>
          <p:nvPr/>
        </p:nvSpPr>
        <p:spPr>
          <a:xfrm flipH="1">
            <a:off x="9940237" y="905380"/>
            <a:ext cx="61444" cy="47465"/>
          </a:xfrm>
          <a:custGeom>
            <a:avLst/>
            <a:gdLst/>
            <a:ahLst/>
            <a:cxnLst/>
            <a:rect l="l" t="t" r="r" b="b"/>
            <a:pathLst>
              <a:path w="1411" h="1090" extrusionOk="0">
                <a:moveTo>
                  <a:pt x="715" y="1"/>
                </a:moveTo>
                <a:cubicBezTo>
                  <a:pt x="1" y="1"/>
                  <a:pt x="1" y="1089"/>
                  <a:pt x="715" y="1089"/>
                </a:cubicBezTo>
                <a:cubicBezTo>
                  <a:pt x="1410" y="1089"/>
                  <a:pt x="1410" y="1"/>
                  <a:pt x="7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9"/>
          <p:cNvSpPr/>
          <p:nvPr/>
        </p:nvSpPr>
        <p:spPr>
          <a:xfrm flipH="1">
            <a:off x="11643959" y="1411733"/>
            <a:ext cx="92493" cy="71547"/>
          </a:xfrm>
          <a:custGeom>
            <a:avLst/>
            <a:gdLst/>
            <a:ahLst/>
            <a:cxnLst/>
            <a:rect l="l" t="t" r="r" b="b"/>
            <a:pathLst>
              <a:path w="2124" h="1643" extrusionOk="0">
                <a:moveTo>
                  <a:pt x="1071" y="1"/>
                </a:moveTo>
                <a:cubicBezTo>
                  <a:pt x="0" y="1"/>
                  <a:pt x="0" y="1642"/>
                  <a:pt x="1071" y="1642"/>
                </a:cubicBezTo>
                <a:cubicBezTo>
                  <a:pt x="2124" y="1642"/>
                  <a:pt x="2124" y="1"/>
                  <a:pt x="107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9"/>
          <p:cNvSpPr/>
          <p:nvPr/>
        </p:nvSpPr>
        <p:spPr>
          <a:xfrm flipH="1">
            <a:off x="6276120" y="39919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bg>
      <p:bgPr>
        <a:solidFill>
          <a:srgbClr val="CAEAEF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0"/>
          <p:cNvSpPr/>
          <p:nvPr/>
        </p:nvSpPr>
        <p:spPr>
          <a:xfrm>
            <a:off x="10307085" y="240481"/>
            <a:ext cx="869700" cy="80240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0"/>
          <p:cNvSpPr/>
          <p:nvPr/>
        </p:nvSpPr>
        <p:spPr>
          <a:xfrm rot="4277236">
            <a:off x="10554199" y="224069"/>
            <a:ext cx="1373652" cy="1754129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1" name="Google Shape;261;p10"/>
          <p:cNvGrpSpPr/>
          <p:nvPr/>
        </p:nvGrpSpPr>
        <p:grpSpPr>
          <a:xfrm flipH="1">
            <a:off x="10307095" y="592147"/>
            <a:ext cx="647931" cy="879468"/>
            <a:chOff x="-200031" y="4394273"/>
            <a:chExt cx="485948" cy="659601"/>
          </a:xfrm>
        </p:grpSpPr>
        <p:sp>
          <p:nvSpPr>
            <p:cNvPr id="262" name="Google Shape;262;p10"/>
            <p:cNvSpPr/>
            <p:nvPr/>
          </p:nvSpPr>
          <p:spPr>
            <a:xfrm>
              <a:off x="-6553" y="4568448"/>
              <a:ext cx="122508" cy="134722"/>
            </a:xfrm>
            <a:custGeom>
              <a:avLst/>
              <a:gdLst/>
              <a:ahLst/>
              <a:cxnLst/>
              <a:rect l="l" t="t" r="r" b="b"/>
              <a:pathLst>
                <a:path w="3751" h="4125" extrusionOk="0">
                  <a:moveTo>
                    <a:pt x="2985" y="0"/>
                  </a:moveTo>
                  <a:cubicBezTo>
                    <a:pt x="2816" y="0"/>
                    <a:pt x="2643" y="72"/>
                    <a:pt x="2519" y="244"/>
                  </a:cubicBezTo>
                  <a:lnTo>
                    <a:pt x="288" y="3331"/>
                  </a:lnTo>
                  <a:cubicBezTo>
                    <a:pt x="0" y="3732"/>
                    <a:pt x="381" y="4125"/>
                    <a:pt x="775" y="4125"/>
                  </a:cubicBezTo>
                  <a:cubicBezTo>
                    <a:pt x="943" y="4125"/>
                    <a:pt x="1112" y="4054"/>
                    <a:pt x="1234" y="3884"/>
                  </a:cubicBezTo>
                  <a:lnTo>
                    <a:pt x="3464" y="780"/>
                  </a:lnTo>
                  <a:cubicBezTo>
                    <a:pt x="3751" y="381"/>
                    <a:pt x="3377" y="0"/>
                    <a:pt x="298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34272" y="4685763"/>
              <a:ext cx="116302" cy="142430"/>
            </a:xfrm>
            <a:custGeom>
              <a:avLst/>
              <a:gdLst/>
              <a:ahLst/>
              <a:cxnLst/>
              <a:rect l="l" t="t" r="r" b="b"/>
              <a:pathLst>
                <a:path w="3561" h="4361" extrusionOk="0">
                  <a:moveTo>
                    <a:pt x="2830" y="0"/>
                  </a:moveTo>
                  <a:cubicBezTo>
                    <a:pt x="2669" y="0"/>
                    <a:pt x="2510" y="81"/>
                    <a:pt x="2411" y="274"/>
                  </a:cubicBezTo>
                  <a:cubicBezTo>
                    <a:pt x="1840" y="1398"/>
                    <a:pt x="1144" y="2433"/>
                    <a:pt x="341" y="3397"/>
                  </a:cubicBezTo>
                  <a:cubicBezTo>
                    <a:pt x="0" y="3806"/>
                    <a:pt x="368" y="4361"/>
                    <a:pt x="759" y="4361"/>
                  </a:cubicBezTo>
                  <a:cubicBezTo>
                    <a:pt x="880" y="4361"/>
                    <a:pt x="1003" y="4308"/>
                    <a:pt x="1108" y="4182"/>
                  </a:cubicBezTo>
                  <a:cubicBezTo>
                    <a:pt x="1983" y="3147"/>
                    <a:pt x="2732" y="2023"/>
                    <a:pt x="3339" y="828"/>
                  </a:cubicBezTo>
                  <a:cubicBezTo>
                    <a:pt x="3560" y="397"/>
                    <a:pt x="3188" y="0"/>
                    <a:pt x="2830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-200031" y="4751508"/>
              <a:ext cx="165847" cy="161177"/>
            </a:xfrm>
            <a:custGeom>
              <a:avLst/>
              <a:gdLst/>
              <a:ahLst/>
              <a:cxnLst/>
              <a:rect l="l" t="t" r="r" b="b"/>
              <a:pathLst>
                <a:path w="5078" h="4935" extrusionOk="0">
                  <a:moveTo>
                    <a:pt x="3826" y="1"/>
                  </a:moveTo>
                  <a:cubicBezTo>
                    <a:pt x="3645" y="1"/>
                    <a:pt x="3457" y="62"/>
                    <a:pt x="3286" y="206"/>
                  </a:cubicBezTo>
                  <a:cubicBezTo>
                    <a:pt x="2126" y="1205"/>
                    <a:pt x="1145" y="2383"/>
                    <a:pt x="360" y="3703"/>
                  </a:cubicBezTo>
                  <a:cubicBezTo>
                    <a:pt x="0" y="4336"/>
                    <a:pt x="581" y="4934"/>
                    <a:pt x="1142" y="4934"/>
                  </a:cubicBezTo>
                  <a:cubicBezTo>
                    <a:pt x="1388" y="4934"/>
                    <a:pt x="1630" y="4819"/>
                    <a:pt x="1787" y="4542"/>
                  </a:cubicBezTo>
                  <a:cubicBezTo>
                    <a:pt x="2483" y="3329"/>
                    <a:pt x="3375" y="2258"/>
                    <a:pt x="4446" y="1366"/>
                  </a:cubicBezTo>
                  <a:cubicBezTo>
                    <a:pt x="5078" y="833"/>
                    <a:pt x="4494" y="1"/>
                    <a:pt x="382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-121843" y="4577071"/>
              <a:ext cx="105492" cy="110783"/>
            </a:xfrm>
            <a:custGeom>
              <a:avLst/>
              <a:gdLst/>
              <a:ahLst/>
              <a:cxnLst/>
              <a:rect l="l" t="t" r="r" b="b"/>
              <a:pathLst>
                <a:path w="3230" h="3392" extrusionOk="0">
                  <a:moveTo>
                    <a:pt x="2271" y="1"/>
                  </a:moveTo>
                  <a:cubicBezTo>
                    <a:pt x="1993" y="1"/>
                    <a:pt x="1726" y="140"/>
                    <a:pt x="1570" y="391"/>
                  </a:cubicBezTo>
                  <a:lnTo>
                    <a:pt x="268" y="2175"/>
                  </a:lnTo>
                  <a:cubicBezTo>
                    <a:pt x="0" y="2532"/>
                    <a:pt x="196" y="3085"/>
                    <a:pt x="553" y="3299"/>
                  </a:cubicBezTo>
                  <a:cubicBezTo>
                    <a:pt x="678" y="3361"/>
                    <a:pt x="813" y="3391"/>
                    <a:pt x="947" y="3391"/>
                  </a:cubicBezTo>
                  <a:cubicBezTo>
                    <a:pt x="1235" y="3391"/>
                    <a:pt x="1519" y="3252"/>
                    <a:pt x="1677" y="2996"/>
                  </a:cubicBezTo>
                  <a:lnTo>
                    <a:pt x="2962" y="1229"/>
                  </a:lnTo>
                  <a:cubicBezTo>
                    <a:pt x="3230" y="872"/>
                    <a:pt x="3033" y="319"/>
                    <a:pt x="2677" y="105"/>
                  </a:cubicBezTo>
                  <a:cubicBezTo>
                    <a:pt x="2547" y="35"/>
                    <a:pt x="2408" y="1"/>
                    <a:pt x="227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136008" y="4406781"/>
              <a:ext cx="149909" cy="157682"/>
            </a:xfrm>
            <a:custGeom>
              <a:avLst/>
              <a:gdLst/>
              <a:ahLst/>
              <a:cxnLst/>
              <a:rect l="l" t="t" r="r" b="b"/>
              <a:pathLst>
                <a:path w="4590" h="4828" extrusionOk="0">
                  <a:moveTo>
                    <a:pt x="3513" y="0"/>
                  </a:moveTo>
                  <a:cubicBezTo>
                    <a:pt x="3374" y="0"/>
                    <a:pt x="3227" y="49"/>
                    <a:pt x="3078" y="163"/>
                  </a:cubicBezTo>
                  <a:cubicBezTo>
                    <a:pt x="1865" y="1037"/>
                    <a:pt x="919" y="2215"/>
                    <a:pt x="295" y="3571"/>
                  </a:cubicBezTo>
                  <a:cubicBezTo>
                    <a:pt x="1" y="4233"/>
                    <a:pt x="575" y="4828"/>
                    <a:pt x="1101" y="4828"/>
                  </a:cubicBezTo>
                  <a:cubicBezTo>
                    <a:pt x="1341" y="4828"/>
                    <a:pt x="1571" y="4705"/>
                    <a:pt x="1704" y="4409"/>
                  </a:cubicBezTo>
                  <a:cubicBezTo>
                    <a:pt x="2186" y="3285"/>
                    <a:pt x="2936" y="2322"/>
                    <a:pt x="3899" y="1572"/>
                  </a:cubicBezTo>
                  <a:cubicBezTo>
                    <a:pt x="4589" y="1058"/>
                    <a:pt x="4155" y="0"/>
                    <a:pt x="351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-91730" y="4908831"/>
              <a:ext cx="140079" cy="145043"/>
            </a:xfrm>
            <a:custGeom>
              <a:avLst/>
              <a:gdLst/>
              <a:ahLst/>
              <a:cxnLst/>
              <a:rect l="l" t="t" r="r" b="b"/>
              <a:pathLst>
                <a:path w="4289" h="4441" extrusionOk="0">
                  <a:moveTo>
                    <a:pt x="3385" y="1"/>
                  </a:moveTo>
                  <a:cubicBezTo>
                    <a:pt x="3169" y="1"/>
                    <a:pt x="2950" y="92"/>
                    <a:pt x="2772" y="242"/>
                  </a:cubicBezTo>
                  <a:cubicBezTo>
                    <a:pt x="1772" y="1045"/>
                    <a:pt x="934" y="2062"/>
                    <a:pt x="345" y="3204"/>
                  </a:cubicBezTo>
                  <a:cubicBezTo>
                    <a:pt x="1" y="3844"/>
                    <a:pt x="563" y="4441"/>
                    <a:pt x="1109" y="4441"/>
                  </a:cubicBezTo>
                  <a:cubicBezTo>
                    <a:pt x="1356" y="4441"/>
                    <a:pt x="1599" y="4319"/>
                    <a:pt x="1755" y="4025"/>
                  </a:cubicBezTo>
                  <a:cubicBezTo>
                    <a:pt x="2290" y="3008"/>
                    <a:pt x="3021" y="2098"/>
                    <a:pt x="3931" y="1384"/>
                  </a:cubicBezTo>
                  <a:cubicBezTo>
                    <a:pt x="4288" y="1117"/>
                    <a:pt x="4217" y="528"/>
                    <a:pt x="3931" y="242"/>
                  </a:cubicBezTo>
                  <a:cubicBezTo>
                    <a:pt x="3771" y="74"/>
                    <a:pt x="3579" y="1"/>
                    <a:pt x="3385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115432" y="4777276"/>
              <a:ext cx="139099" cy="143149"/>
            </a:xfrm>
            <a:custGeom>
              <a:avLst/>
              <a:gdLst/>
              <a:ahLst/>
              <a:cxnLst/>
              <a:rect l="l" t="t" r="r" b="b"/>
              <a:pathLst>
                <a:path w="4259" h="4383" extrusionOk="0">
                  <a:moveTo>
                    <a:pt x="3102" y="1"/>
                  </a:moveTo>
                  <a:cubicBezTo>
                    <a:pt x="2850" y="1"/>
                    <a:pt x="2593" y="107"/>
                    <a:pt x="2406" y="363"/>
                  </a:cubicBezTo>
                  <a:lnTo>
                    <a:pt x="425" y="3200"/>
                  </a:lnTo>
                  <a:cubicBezTo>
                    <a:pt x="0" y="3800"/>
                    <a:pt x="574" y="4383"/>
                    <a:pt x="1158" y="4383"/>
                  </a:cubicBezTo>
                  <a:cubicBezTo>
                    <a:pt x="1408" y="4383"/>
                    <a:pt x="1659" y="4277"/>
                    <a:pt x="1835" y="4021"/>
                  </a:cubicBezTo>
                  <a:lnTo>
                    <a:pt x="3833" y="1184"/>
                  </a:lnTo>
                  <a:cubicBezTo>
                    <a:pt x="4258" y="583"/>
                    <a:pt x="3693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-3352" y="4394273"/>
              <a:ext cx="123683" cy="134004"/>
            </a:xfrm>
            <a:custGeom>
              <a:avLst/>
              <a:gdLst/>
              <a:ahLst/>
              <a:cxnLst/>
              <a:rect l="l" t="t" r="r" b="b"/>
              <a:pathLst>
                <a:path w="3787" h="4103" extrusionOk="0">
                  <a:moveTo>
                    <a:pt x="2652" y="0"/>
                  </a:moveTo>
                  <a:cubicBezTo>
                    <a:pt x="2401" y="0"/>
                    <a:pt x="2149" y="113"/>
                    <a:pt x="1975" y="385"/>
                  </a:cubicBezTo>
                  <a:lnTo>
                    <a:pt x="387" y="2883"/>
                  </a:lnTo>
                  <a:cubicBezTo>
                    <a:pt x="1" y="3506"/>
                    <a:pt x="571" y="4103"/>
                    <a:pt x="1145" y="4103"/>
                  </a:cubicBezTo>
                  <a:cubicBezTo>
                    <a:pt x="1393" y="4103"/>
                    <a:pt x="1642" y="3991"/>
                    <a:pt x="1814" y="3722"/>
                  </a:cubicBezTo>
                  <a:lnTo>
                    <a:pt x="3402" y="1206"/>
                  </a:lnTo>
                  <a:cubicBezTo>
                    <a:pt x="3787" y="586"/>
                    <a:pt x="3223" y="0"/>
                    <a:pt x="265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-184223" y="4468313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3" y="1"/>
                  </a:moveTo>
                  <a:cubicBezTo>
                    <a:pt x="2673" y="1"/>
                    <a:pt x="2463" y="81"/>
                    <a:pt x="2303" y="241"/>
                  </a:cubicBezTo>
                  <a:lnTo>
                    <a:pt x="304" y="2561"/>
                  </a:lnTo>
                  <a:cubicBezTo>
                    <a:pt x="1" y="2900"/>
                    <a:pt x="1" y="3400"/>
                    <a:pt x="304" y="3721"/>
                  </a:cubicBezTo>
                  <a:cubicBezTo>
                    <a:pt x="465" y="3881"/>
                    <a:pt x="675" y="3962"/>
                    <a:pt x="884" y="3962"/>
                  </a:cubicBezTo>
                  <a:cubicBezTo>
                    <a:pt x="1094" y="3962"/>
                    <a:pt x="1303" y="3881"/>
                    <a:pt x="1464" y="3721"/>
                  </a:cubicBezTo>
                  <a:lnTo>
                    <a:pt x="3462" y="1401"/>
                  </a:lnTo>
                  <a:cubicBezTo>
                    <a:pt x="3766" y="1062"/>
                    <a:pt x="3766" y="563"/>
                    <a:pt x="3462" y="241"/>
                  </a:cubicBezTo>
                  <a:cubicBezTo>
                    <a:pt x="3302" y="81"/>
                    <a:pt x="3092" y="1"/>
                    <a:pt x="288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" name="Google Shape;271;p10"/>
          <p:cNvSpPr/>
          <p:nvPr/>
        </p:nvSpPr>
        <p:spPr>
          <a:xfrm rot="-527390">
            <a:off x="-1851509" y="-997873"/>
            <a:ext cx="2567493" cy="327911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0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73" name="Google Shape;273;p10"/>
          <p:cNvSpPr/>
          <p:nvPr/>
        </p:nvSpPr>
        <p:spPr>
          <a:xfrm flipH="1">
            <a:off x="11240965" y="303600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0"/>
          <p:cNvSpPr/>
          <p:nvPr/>
        </p:nvSpPr>
        <p:spPr>
          <a:xfrm flipH="1">
            <a:off x="466169" y="3990185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0"/>
          <p:cNvSpPr/>
          <p:nvPr/>
        </p:nvSpPr>
        <p:spPr>
          <a:xfrm flipH="1">
            <a:off x="9940237" y="905380"/>
            <a:ext cx="61444" cy="47465"/>
          </a:xfrm>
          <a:custGeom>
            <a:avLst/>
            <a:gdLst/>
            <a:ahLst/>
            <a:cxnLst/>
            <a:rect l="l" t="t" r="r" b="b"/>
            <a:pathLst>
              <a:path w="1411" h="1090" extrusionOk="0">
                <a:moveTo>
                  <a:pt x="715" y="1"/>
                </a:moveTo>
                <a:cubicBezTo>
                  <a:pt x="1" y="1"/>
                  <a:pt x="1" y="1089"/>
                  <a:pt x="715" y="1089"/>
                </a:cubicBezTo>
                <a:cubicBezTo>
                  <a:pt x="1410" y="1089"/>
                  <a:pt x="1410" y="1"/>
                  <a:pt x="7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0"/>
          <p:cNvSpPr/>
          <p:nvPr/>
        </p:nvSpPr>
        <p:spPr>
          <a:xfrm flipH="1">
            <a:off x="6276120" y="399198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0" y="0"/>
                  <a:pt x="0" y="2195"/>
                  <a:pt x="1410" y="2195"/>
                </a:cubicBezTo>
                <a:cubicBezTo>
                  <a:pt x="2801" y="2195"/>
                  <a:pt x="2819" y="0"/>
                  <a:pt x="14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bg>
      <p:bgPr>
        <a:solidFill>
          <a:srgbClr val="CAEAEF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1"/>
          <p:cNvSpPr/>
          <p:nvPr/>
        </p:nvSpPr>
        <p:spPr>
          <a:xfrm rot="6231690">
            <a:off x="-4397292" y="-2129576"/>
            <a:ext cx="9301085" cy="3492688"/>
          </a:xfrm>
          <a:custGeom>
            <a:avLst/>
            <a:gdLst/>
            <a:ahLst/>
            <a:cxnLst/>
            <a:rect l="l" t="t" r="r" b="b"/>
            <a:pathLst>
              <a:path w="369334" h="96679" extrusionOk="0">
                <a:moveTo>
                  <a:pt x="263831" y="0"/>
                </a:moveTo>
                <a:cubicBezTo>
                  <a:pt x="244577" y="0"/>
                  <a:pt x="228205" y="8705"/>
                  <a:pt x="210095" y="8705"/>
                </a:cubicBezTo>
                <a:cubicBezTo>
                  <a:pt x="203509" y="8705"/>
                  <a:pt x="196694" y="7554"/>
                  <a:pt x="189426" y="4415"/>
                </a:cubicBezTo>
                <a:cubicBezTo>
                  <a:pt x="184718" y="2378"/>
                  <a:pt x="179930" y="1495"/>
                  <a:pt x="175058" y="1495"/>
                </a:cubicBezTo>
                <a:cubicBezTo>
                  <a:pt x="143264" y="1495"/>
                  <a:pt x="107921" y="39109"/>
                  <a:pt x="67883" y="39109"/>
                </a:cubicBezTo>
                <a:cubicBezTo>
                  <a:pt x="62780" y="39109"/>
                  <a:pt x="57600" y="38498"/>
                  <a:pt x="52341" y="37120"/>
                </a:cubicBezTo>
                <a:cubicBezTo>
                  <a:pt x="47790" y="35927"/>
                  <a:pt x="43651" y="35382"/>
                  <a:pt x="39889" y="35382"/>
                </a:cubicBezTo>
                <a:cubicBezTo>
                  <a:pt x="1" y="35382"/>
                  <a:pt x="2400" y="96679"/>
                  <a:pt x="2400" y="96679"/>
                </a:cubicBezTo>
                <a:lnTo>
                  <a:pt x="367639" y="95572"/>
                </a:lnTo>
                <a:lnTo>
                  <a:pt x="369334" y="74233"/>
                </a:lnTo>
                <a:cubicBezTo>
                  <a:pt x="369334" y="74233"/>
                  <a:pt x="351152" y="46826"/>
                  <a:pt x="303031" y="13461"/>
                </a:cubicBezTo>
                <a:cubicBezTo>
                  <a:pt x="288221" y="3196"/>
                  <a:pt x="275497" y="0"/>
                  <a:pt x="263831" y="0"/>
                </a:cubicBezTo>
                <a:close/>
              </a:path>
            </a:pathLst>
          </a:custGeom>
          <a:solidFill>
            <a:srgbClr val="FFF6AE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1"/>
          <p:cNvSpPr/>
          <p:nvPr/>
        </p:nvSpPr>
        <p:spPr>
          <a:xfrm>
            <a:off x="10518264" y="4506673"/>
            <a:ext cx="1506960" cy="1390377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9ABFC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1"/>
          <p:cNvSpPr/>
          <p:nvPr/>
        </p:nvSpPr>
        <p:spPr>
          <a:xfrm rot="4277158">
            <a:off x="10946427" y="4478348"/>
            <a:ext cx="2380028" cy="3038608"/>
          </a:xfrm>
          <a:custGeom>
            <a:avLst/>
            <a:gdLst/>
            <a:ahLst/>
            <a:cxnLst/>
            <a:rect l="l" t="t" r="r" b="b"/>
            <a:pathLst>
              <a:path w="234000" h="207519" extrusionOk="0">
                <a:moveTo>
                  <a:pt x="66638" y="1"/>
                </a:moveTo>
                <a:cubicBezTo>
                  <a:pt x="33816" y="1"/>
                  <a:pt x="1" y="77942"/>
                  <a:pt x="21774" y="125047"/>
                </a:cubicBezTo>
                <a:cubicBezTo>
                  <a:pt x="43821" y="172592"/>
                  <a:pt x="52625" y="198160"/>
                  <a:pt x="137149" y="206965"/>
                </a:cubicBezTo>
                <a:cubicBezTo>
                  <a:pt x="140739" y="207339"/>
                  <a:pt x="144179" y="207519"/>
                  <a:pt x="147477" y="207519"/>
                </a:cubicBezTo>
                <a:cubicBezTo>
                  <a:pt x="221829" y="207519"/>
                  <a:pt x="223659" y="115922"/>
                  <a:pt x="228717" y="88067"/>
                </a:cubicBezTo>
                <a:cubicBezTo>
                  <a:pt x="234000" y="59047"/>
                  <a:pt x="187300" y="5304"/>
                  <a:pt x="67558" y="21"/>
                </a:cubicBezTo>
                <a:cubicBezTo>
                  <a:pt x="67251" y="7"/>
                  <a:pt x="66945" y="1"/>
                  <a:pt x="66638" y="1"/>
                </a:cubicBezTo>
                <a:close/>
              </a:path>
            </a:pathLst>
          </a:custGeom>
          <a:solidFill>
            <a:srgbClr val="FCE8EA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1" name="Google Shape;281;p11"/>
          <p:cNvGrpSpPr/>
          <p:nvPr/>
        </p:nvGrpSpPr>
        <p:grpSpPr>
          <a:xfrm rot="-2243615">
            <a:off x="10237635" y="4994383"/>
            <a:ext cx="647640" cy="879792"/>
            <a:chOff x="8727188" y="1507488"/>
            <a:chExt cx="485720" cy="659830"/>
          </a:xfrm>
        </p:grpSpPr>
        <p:sp>
          <p:nvSpPr>
            <p:cNvPr id="282" name="Google Shape;282;p11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11"/>
          <p:cNvGrpSpPr/>
          <p:nvPr/>
        </p:nvGrpSpPr>
        <p:grpSpPr>
          <a:xfrm rot="3637224">
            <a:off x="205921" y="2460702"/>
            <a:ext cx="647635" cy="879785"/>
            <a:chOff x="8727188" y="1507488"/>
            <a:chExt cx="485720" cy="659830"/>
          </a:xfrm>
        </p:grpSpPr>
        <p:sp>
          <p:nvSpPr>
            <p:cNvPr id="292" name="Google Shape;292;p11"/>
            <p:cNvSpPr/>
            <p:nvPr/>
          </p:nvSpPr>
          <p:spPr>
            <a:xfrm>
              <a:off x="8920437" y="1681925"/>
              <a:ext cx="122606" cy="134918"/>
            </a:xfrm>
            <a:custGeom>
              <a:avLst/>
              <a:gdLst/>
              <a:ahLst/>
              <a:cxnLst/>
              <a:rect l="l" t="t" r="r" b="b"/>
              <a:pathLst>
                <a:path w="3754" h="4131" extrusionOk="0">
                  <a:moveTo>
                    <a:pt x="2977" y="1"/>
                  </a:moveTo>
                  <a:cubicBezTo>
                    <a:pt x="2810" y="1"/>
                    <a:pt x="2641" y="69"/>
                    <a:pt x="2519" y="233"/>
                  </a:cubicBezTo>
                  <a:lnTo>
                    <a:pt x="289" y="3338"/>
                  </a:lnTo>
                  <a:cubicBezTo>
                    <a:pt x="1" y="3739"/>
                    <a:pt x="382" y="4131"/>
                    <a:pt x="776" y="4131"/>
                  </a:cubicBezTo>
                  <a:cubicBezTo>
                    <a:pt x="943" y="4131"/>
                    <a:pt x="1113" y="4061"/>
                    <a:pt x="1235" y="3891"/>
                  </a:cubicBezTo>
                  <a:lnTo>
                    <a:pt x="3465" y="786"/>
                  </a:lnTo>
                  <a:cubicBezTo>
                    <a:pt x="3754" y="385"/>
                    <a:pt x="3371" y="1"/>
                    <a:pt x="297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8961262" y="1799436"/>
              <a:ext cx="116302" cy="142463"/>
            </a:xfrm>
            <a:custGeom>
              <a:avLst/>
              <a:gdLst/>
              <a:ahLst/>
              <a:cxnLst/>
              <a:rect l="l" t="t" r="r" b="b"/>
              <a:pathLst>
                <a:path w="3561" h="4362" extrusionOk="0">
                  <a:moveTo>
                    <a:pt x="2824" y="1"/>
                  </a:moveTo>
                  <a:cubicBezTo>
                    <a:pt x="2661" y="1"/>
                    <a:pt x="2499" y="81"/>
                    <a:pt x="2393" y="275"/>
                  </a:cubicBezTo>
                  <a:cubicBezTo>
                    <a:pt x="1840" y="1399"/>
                    <a:pt x="1144" y="2434"/>
                    <a:pt x="342" y="3397"/>
                  </a:cubicBezTo>
                  <a:cubicBezTo>
                    <a:pt x="1" y="3806"/>
                    <a:pt x="368" y="4361"/>
                    <a:pt x="760" y="4361"/>
                  </a:cubicBezTo>
                  <a:cubicBezTo>
                    <a:pt x="881" y="4361"/>
                    <a:pt x="1004" y="4309"/>
                    <a:pt x="1109" y="4182"/>
                  </a:cubicBezTo>
                  <a:cubicBezTo>
                    <a:pt x="1983" y="3148"/>
                    <a:pt x="2732" y="2023"/>
                    <a:pt x="3339" y="828"/>
                  </a:cubicBezTo>
                  <a:cubicBezTo>
                    <a:pt x="3561" y="397"/>
                    <a:pt x="3188" y="1"/>
                    <a:pt x="282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8727188" y="1865213"/>
              <a:ext cx="165652" cy="160687"/>
            </a:xfrm>
            <a:custGeom>
              <a:avLst/>
              <a:gdLst/>
              <a:ahLst/>
              <a:cxnLst/>
              <a:rect l="l" t="t" r="r" b="b"/>
              <a:pathLst>
                <a:path w="5072" h="4920" extrusionOk="0">
                  <a:moveTo>
                    <a:pt x="3819" y="0"/>
                  </a:moveTo>
                  <a:cubicBezTo>
                    <a:pt x="3638" y="0"/>
                    <a:pt x="3451" y="61"/>
                    <a:pt x="3280" y="206"/>
                  </a:cubicBezTo>
                  <a:cubicBezTo>
                    <a:pt x="2120" y="1205"/>
                    <a:pt x="1139" y="2383"/>
                    <a:pt x="371" y="3703"/>
                  </a:cubicBezTo>
                  <a:cubicBezTo>
                    <a:pt x="1" y="4333"/>
                    <a:pt x="571" y="4920"/>
                    <a:pt x="1128" y="4920"/>
                  </a:cubicBezTo>
                  <a:cubicBezTo>
                    <a:pt x="1376" y="4920"/>
                    <a:pt x="1622" y="4804"/>
                    <a:pt x="1781" y="4524"/>
                  </a:cubicBezTo>
                  <a:cubicBezTo>
                    <a:pt x="2477" y="3328"/>
                    <a:pt x="3369" y="2258"/>
                    <a:pt x="4440" y="1366"/>
                  </a:cubicBezTo>
                  <a:cubicBezTo>
                    <a:pt x="5071" y="832"/>
                    <a:pt x="4488" y="0"/>
                    <a:pt x="38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8805735" y="1690776"/>
              <a:ext cx="104937" cy="110554"/>
            </a:xfrm>
            <a:custGeom>
              <a:avLst/>
              <a:gdLst/>
              <a:ahLst/>
              <a:cxnLst/>
              <a:rect l="l" t="t" r="r" b="b"/>
              <a:pathLst>
                <a:path w="3213" h="3385" extrusionOk="0">
                  <a:moveTo>
                    <a:pt x="2253" y="0"/>
                  </a:moveTo>
                  <a:cubicBezTo>
                    <a:pt x="1976" y="0"/>
                    <a:pt x="1708" y="139"/>
                    <a:pt x="1553" y="390"/>
                  </a:cubicBezTo>
                  <a:lnTo>
                    <a:pt x="250" y="2157"/>
                  </a:lnTo>
                  <a:cubicBezTo>
                    <a:pt x="1" y="2513"/>
                    <a:pt x="197" y="3084"/>
                    <a:pt x="554" y="3281"/>
                  </a:cubicBezTo>
                  <a:cubicBezTo>
                    <a:pt x="682" y="3351"/>
                    <a:pt x="820" y="3385"/>
                    <a:pt x="956" y="3385"/>
                  </a:cubicBezTo>
                  <a:cubicBezTo>
                    <a:pt x="1235" y="3385"/>
                    <a:pt x="1504" y="3242"/>
                    <a:pt x="1660" y="2977"/>
                  </a:cubicBezTo>
                  <a:cubicBezTo>
                    <a:pt x="2088" y="2389"/>
                    <a:pt x="2516" y="1800"/>
                    <a:pt x="2945" y="1211"/>
                  </a:cubicBezTo>
                  <a:cubicBezTo>
                    <a:pt x="3212" y="872"/>
                    <a:pt x="3016" y="301"/>
                    <a:pt x="2659" y="105"/>
                  </a:cubicBezTo>
                  <a:cubicBezTo>
                    <a:pt x="2529" y="34"/>
                    <a:pt x="2390" y="0"/>
                    <a:pt x="2253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9063064" y="1520454"/>
              <a:ext cx="149844" cy="157519"/>
            </a:xfrm>
            <a:custGeom>
              <a:avLst/>
              <a:gdLst/>
              <a:ahLst/>
              <a:cxnLst/>
              <a:rect l="l" t="t" r="r" b="b"/>
              <a:pathLst>
                <a:path w="4588" h="4823" extrusionOk="0">
                  <a:moveTo>
                    <a:pt x="3511" y="1"/>
                  </a:moveTo>
                  <a:cubicBezTo>
                    <a:pt x="3373" y="1"/>
                    <a:pt x="3225" y="50"/>
                    <a:pt x="3077" y="163"/>
                  </a:cubicBezTo>
                  <a:cubicBezTo>
                    <a:pt x="1864" y="1038"/>
                    <a:pt x="918" y="2215"/>
                    <a:pt x="293" y="3571"/>
                  </a:cubicBezTo>
                  <a:cubicBezTo>
                    <a:pt x="1" y="4230"/>
                    <a:pt x="568" y="4823"/>
                    <a:pt x="1092" y="4823"/>
                  </a:cubicBezTo>
                  <a:cubicBezTo>
                    <a:pt x="1335" y="4823"/>
                    <a:pt x="1568" y="4696"/>
                    <a:pt x="1703" y="4392"/>
                  </a:cubicBezTo>
                  <a:cubicBezTo>
                    <a:pt x="2185" y="3286"/>
                    <a:pt x="2934" y="2322"/>
                    <a:pt x="3898" y="1573"/>
                  </a:cubicBezTo>
                  <a:cubicBezTo>
                    <a:pt x="4588" y="1059"/>
                    <a:pt x="4154" y="1"/>
                    <a:pt x="3511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8835293" y="2022373"/>
              <a:ext cx="140046" cy="144945"/>
            </a:xfrm>
            <a:custGeom>
              <a:avLst/>
              <a:gdLst/>
              <a:ahLst/>
              <a:cxnLst/>
              <a:rect l="l" t="t" r="r" b="b"/>
              <a:pathLst>
                <a:path w="4288" h="4438" extrusionOk="0">
                  <a:moveTo>
                    <a:pt x="3393" y="1"/>
                  </a:moveTo>
                  <a:cubicBezTo>
                    <a:pt x="3179" y="1"/>
                    <a:pt x="2960" y="87"/>
                    <a:pt x="2771" y="229"/>
                  </a:cubicBezTo>
                  <a:cubicBezTo>
                    <a:pt x="1772" y="1050"/>
                    <a:pt x="933" y="2049"/>
                    <a:pt x="344" y="3209"/>
                  </a:cubicBezTo>
                  <a:cubicBezTo>
                    <a:pt x="0" y="3848"/>
                    <a:pt x="563" y="4437"/>
                    <a:pt x="1110" y="4437"/>
                  </a:cubicBezTo>
                  <a:cubicBezTo>
                    <a:pt x="1356" y="4437"/>
                    <a:pt x="1599" y="4318"/>
                    <a:pt x="1754" y="4030"/>
                  </a:cubicBezTo>
                  <a:cubicBezTo>
                    <a:pt x="2289" y="3013"/>
                    <a:pt x="3039" y="2120"/>
                    <a:pt x="3931" y="1389"/>
                  </a:cubicBezTo>
                  <a:cubicBezTo>
                    <a:pt x="4288" y="1121"/>
                    <a:pt x="4216" y="532"/>
                    <a:pt x="3931" y="229"/>
                  </a:cubicBezTo>
                  <a:cubicBezTo>
                    <a:pt x="3771" y="69"/>
                    <a:pt x="3584" y="1"/>
                    <a:pt x="3393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9042423" y="1890590"/>
              <a:ext cx="139066" cy="143541"/>
            </a:xfrm>
            <a:custGeom>
              <a:avLst/>
              <a:gdLst/>
              <a:ahLst/>
              <a:cxnLst/>
              <a:rect l="l" t="t" r="r" b="b"/>
              <a:pathLst>
                <a:path w="4258" h="4395" extrusionOk="0">
                  <a:moveTo>
                    <a:pt x="3102" y="1"/>
                  </a:moveTo>
                  <a:cubicBezTo>
                    <a:pt x="2848" y="1"/>
                    <a:pt x="2590" y="110"/>
                    <a:pt x="2406" y="374"/>
                  </a:cubicBezTo>
                  <a:lnTo>
                    <a:pt x="426" y="3211"/>
                  </a:lnTo>
                  <a:cubicBezTo>
                    <a:pt x="1" y="3812"/>
                    <a:pt x="575" y="4394"/>
                    <a:pt x="1159" y="4394"/>
                  </a:cubicBezTo>
                  <a:cubicBezTo>
                    <a:pt x="1408" y="4394"/>
                    <a:pt x="1659" y="4288"/>
                    <a:pt x="1835" y="4032"/>
                  </a:cubicBezTo>
                  <a:lnTo>
                    <a:pt x="3834" y="1195"/>
                  </a:lnTo>
                  <a:cubicBezTo>
                    <a:pt x="4257" y="585"/>
                    <a:pt x="3690" y="1"/>
                    <a:pt x="3102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8923899" y="1507488"/>
              <a:ext cx="123487" cy="134037"/>
            </a:xfrm>
            <a:custGeom>
              <a:avLst/>
              <a:gdLst/>
              <a:ahLst/>
              <a:cxnLst/>
              <a:rect l="l" t="t" r="r" b="b"/>
              <a:pathLst>
                <a:path w="3781" h="4104" extrusionOk="0">
                  <a:moveTo>
                    <a:pt x="2637" y="1"/>
                  </a:moveTo>
                  <a:cubicBezTo>
                    <a:pt x="2388" y="1"/>
                    <a:pt x="2140" y="112"/>
                    <a:pt x="1967" y="382"/>
                  </a:cubicBezTo>
                  <a:lnTo>
                    <a:pt x="397" y="2898"/>
                  </a:lnTo>
                  <a:cubicBezTo>
                    <a:pt x="0" y="3518"/>
                    <a:pt x="560" y="4103"/>
                    <a:pt x="1130" y="4103"/>
                  </a:cubicBezTo>
                  <a:cubicBezTo>
                    <a:pt x="1380" y="4103"/>
                    <a:pt x="1633" y="3990"/>
                    <a:pt x="1807" y="3718"/>
                  </a:cubicBezTo>
                  <a:lnTo>
                    <a:pt x="3395" y="1220"/>
                  </a:lnTo>
                  <a:cubicBezTo>
                    <a:pt x="3781" y="598"/>
                    <a:pt x="3210" y="1"/>
                    <a:pt x="2637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8742800" y="1582018"/>
              <a:ext cx="122998" cy="129399"/>
            </a:xfrm>
            <a:custGeom>
              <a:avLst/>
              <a:gdLst/>
              <a:ahLst/>
              <a:cxnLst/>
              <a:rect l="l" t="t" r="r" b="b"/>
              <a:pathLst>
                <a:path w="3766" h="3962" extrusionOk="0">
                  <a:moveTo>
                    <a:pt x="2882" y="0"/>
                  </a:moveTo>
                  <a:cubicBezTo>
                    <a:pt x="2672" y="0"/>
                    <a:pt x="2463" y="80"/>
                    <a:pt x="2302" y="241"/>
                  </a:cubicBezTo>
                  <a:lnTo>
                    <a:pt x="304" y="2560"/>
                  </a:lnTo>
                  <a:cubicBezTo>
                    <a:pt x="1" y="2882"/>
                    <a:pt x="1" y="3399"/>
                    <a:pt x="304" y="3720"/>
                  </a:cubicBezTo>
                  <a:cubicBezTo>
                    <a:pt x="464" y="3881"/>
                    <a:pt x="674" y="3961"/>
                    <a:pt x="884" y="3961"/>
                  </a:cubicBezTo>
                  <a:cubicBezTo>
                    <a:pt x="1093" y="3961"/>
                    <a:pt x="1303" y="3881"/>
                    <a:pt x="1464" y="3720"/>
                  </a:cubicBezTo>
                  <a:lnTo>
                    <a:pt x="3462" y="1383"/>
                  </a:lnTo>
                  <a:cubicBezTo>
                    <a:pt x="3765" y="1062"/>
                    <a:pt x="3765" y="562"/>
                    <a:pt x="3462" y="241"/>
                  </a:cubicBezTo>
                  <a:cubicBezTo>
                    <a:pt x="3301" y="80"/>
                    <a:pt x="3092" y="0"/>
                    <a:pt x="2882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1" name="Google Shape;301;p11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 b="1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None/>
              <a:defRPr>
                <a:solidFill>
                  <a:srgbClr val="231F20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02" name="Google Shape;302;p11"/>
          <p:cNvSpPr/>
          <p:nvPr/>
        </p:nvSpPr>
        <p:spPr>
          <a:xfrm flipH="1">
            <a:off x="10381873" y="6533859"/>
            <a:ext cx="122801" cy="94844"/>
          </a:xfrm>
          <a:custGeom>
            <a:avLst/>
            <a:gdLst/>
            <a:ahLst/>
            <a:cxnLst/>
            <a:rect l="l" t="t" r="r" b="b"/>
            <a:pathLst>
              <a:path w="2820" h="2178" extrusionOk="0">
                <a:moveTo>
                  <a:pt x="1410" y="1"/>
                </a:moveTo>
                <a:cubicBezTo>
                  <a:pt x="0" y="1"/>
                  <a:pt x="0" y="2178"/>
                  <a:pt x="1410" y="2178"/>
                </a:cubicBezTo>
                <a:cubicBezTo>
                  <a:pt x="2820" y="2178"/>
                  <a:pt x="2820" y="1"/>
                  <a:pt x="14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1"/>
          <p:cNvSpPr/>
          <p:nvPr/>
        </p:nvSpPr>
        <p:spPr>
          <a:xfrm flipH="1">
            <a:off x="8000393" y="6233952"/>
            <a:ext cx="94844" cy="120493"/>
          </a:xfrm>
          <a:custGeom>
            <a:avLst/>
            <a:gdLst/>
            <a:ahLst/>
            <a:cxnLst/>
            <a:rect l="l" t="t" r="r" b="b"/>
            <a:pathLst>
              <a:path w="2178" h="2767" extrusionOk="0">
                <a:moveTo>
                  <a:pt x="1089" y="0"/>
                </a:moveTo>
                <a:cubicBezTo>
                  <a:pt x="482" y="18"/>
                  <a:pt x="0" y="500"/>
                  <a:pt x="0" y="1089"/>
                </a:cubicBezTo>
                <a:lnTo>
                  <a:pt x="0" y="1678"/>
                </a:lnTo>
                <a:cubicBezTo>
                  <a:pt x="0" y="2267"/>
                  <a:pt x="482" y="2766"/>
                  <a:pt x="1089" y="2766"/>
                </a:cubicBezTo>
                <a:cubicBezTo>
                  <a:pt x="1696" y="2766"/>
                  <a:pt x="2177" y="2267"/>
                  <a:pt x="2177" y="1678"/>
                </a:cubicBezTo>
                <a:lnTo>
                  <a:pt x="2177" y="1089"/>
                </a:lnTo>
                <a:cubicBezTo>
                  <a:pt x="2159" y="500"/>
                  <a:pt x="1678" y="18"/>
                  <a:pt x="108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1"/>
          <p:cNvSpPr/>
          <p:nvPr/>
        </p:nvSpPr>
        <p:spPr>
          <a:xfrm>
            <a:off x="10759882" y="671533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1"/>
          <p:cNvSpPr/>
          <p:nvPr/>
        </p:nvSpPr>
        <p:spPr>
          <a:xfrm>
            <a:off x="1213549" y="298966"/>
            <a:ext cx="122801" cy="95585"/>
          </a:xfrm>
          <a:custGeom>
            <a:avLst/>
            <a:gdLst/>
            <a:ahLst/>
            <a:cxnLst/>
            <a:rect l="l" t="t" r="r" b="b"/>
            <a:pathLst>
              <a:path w="2820" h="2195" extrusionOk="0">
                <a:moveTo>
                  <a:pt x="1410" y="0"/>
                </a:moveTo>
                <a:cubicBezTo>
                  <a:pt x="1" y="0"/>
                  <a:pt x="1" y="2195"/>
                  <a:pt x="1410" y="2195"/>
                </a:cubicBezTo>
                <a:cubicBezTo>
                  <a:pt x="2820" y="2195"/>
                  <a:pt x="2820" y="0"/>
                  <a:pt x="1410" y="0"/>
                </a:cubicBez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800"/>
              <a:buFont typeface="Indie Flower"/>
              <a:buNone/>
              <a:defRPr sz="2800">
                <a:solidFill>
                  <a:srgbClr val="231F20"/>
                </a:solidFill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Open Sans"/>
              <a:buChar char="●"/>
              <a:defRPr sz="18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●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Open Sans"/>
              <a:buChar char="○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231F20"/>
              </a:buClr>
              <a:buSzPts val="1400"/>
              <a:buFont typeface="Open Sans"/>
              <a:buChar char="■"/>
              <a:defRPr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  <p:sldLayoutId id="2147483745" r:id="rId18"/>
    <p:sldLayoutId id="2147483746" r:id="rId19"/>
    <p:sldLayoutId id="2147483747" r:id="rId20"/>
    <p:sldLayoutId id="2147483748" r:id="rId21"/>
    <p:sldLayoutId id="2147483749" r:id="rId22"/>
    <p:sldLayoutId id="2147483750" r:id="rId23"/>
    <p:sldLayoutId id="2147483751" r:id="rId24"/>
    <p:sldLayoutId id="2147483752" r:id="rId25"/>
    <p:sldLayoutId id="2147483753" r:id="rId26"/>
    <p:sldLayoutId id="2147483754" r:id="rId27"/>
    <p:sldLayoutId id="2147483755" r:id="rId28"/>
    <p:sldLayoutId id="2147483756" r:id="rId29"/>
    <p:sldLayoutId id="2147483757" r:id="rId30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33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4" tIns="121894" rIns="121894" bIns="121894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992" name="Google Shape;992;p33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4" tIns="121894" rIns="121894" bIns="121894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862349-3FDA-48FA-8575-FFD1286A7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1878496"/>
          </a:xfrm>
        </p:spPr>
        <p:txBody>
          <a:bodyPr/>
          <a:lstStyle/>
          <a:p>
            <a:r>
              <a:rPr lang="en-US" sz="8800" dirty="0">
                <a:latin typeface="Arial Rounded MT Bold" pitchFamily="34" charset="0"/>
              </a:rPr>
              <a:t>TEKS HIKAYAT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EDDAB1C-80A1-4AA1-A876-4AF3D0986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531704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 err="1">
                <a:latin typeface="Arial Rounded MT Bold" pitchFamily="34" charset="0"/>
              </a:rPr>
              <a:t>Kompetensi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Dasar</a:t>
            </a:r>
            <a:r>
              <a:rPr lang="en-US" dirty="0" smtClean="0">
                <a:latin typeface="Arial Rounded MT Bold" pitchFamily="34" charset="0"/>
              </a:rPr>
              <a:t>:</a:t>
            </a:r>
            <a:endParaRPr lang="id-ID" dirty="0" smtClean="0">
              <a:latin typeface="Arial Rounded MT Bold" pitchFamily="34" charset="0"/>
            </a:endParaRPr>
          </a:p>
          <a:p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3.8 </a:t>
            </a:r>
            <a:r>
              <a:rPr lang="en-US" dirty="0" err="1">
                <a:latin typeface="Arial Rounded MT Bold" pitchFamily="34" charset="0"/>
              </a:rPr>
              <a:t>Membandingkan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nilai-nilai</a:t>
            </a:r>
            <a:r>
              <a:rPr lang="en-US" dirty="0">
                <a:latin typeface="Arial Rounded MT Bold" pitchFamily="34" charset="0"/>
              </a:rPr>
              <a:t> dan </a:t>
            </a:r>
            <a:r>
              <a:rPr lang="en-US" dirty="0" err="1">
                <a:latin typeface="Arial Rounded MT Bold" pitchFamily="34" charset="0"/>
              </a:rPr>
              <a:t>kebahasaan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cerita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rakyat</a:t>
            </a:r>
            <a:r>
              <a:rPr lang="en-US" dirty="0">
                <a:latin typeface="Arial Rounded MT Bold" pitchFamily="34" charset="0"/>
              </a:rPr>
              <a:t> dan </a:t>
            </a:r>
            <a:r>
              <a:rPr lang="en-US" dirty="0" err="1">
                <a:latin typeface="Arial Rounded MT Bold" pitchFamily="34" charset="0"/>
              </a:rPr>
              <a:t>cerpen</a:t>
            </a:r>
            <a:endParaRPr lang="en-US" dirty="0">
              <a:latin typeface="Arial Rounded MT Bold" pitchFamily="34" charset="0"/>
            </a:endParaRPr>
          </a:p>
          <a:p>
            <a:endParaRPr lang="en-US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5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FCF9D-7D67-4D75-B7E3-93CC0DA16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76471"/>
            <a:ext cx="9144000" cy="958228"/>
          </a:xfrm>
        </p:spPr>
        <p:txBody>
          <a:bodyPr>
            <a:noAutofit/>
          </a:bodyPr>
          <a:lstStyle/>
          <a:p>
            <a:r>
              <a:rPr lang="en-US" sz="4400" b="1" dirty="0" err="1">
                <a:latin typeface="Arial Rounded MT Bold" pitchFamily="34" charset="0"/>
              </a:rPr>
              <a:t>Unsur</a:t>
            </a:r>
            <a:r>
              <a:rPr lang="en-US" sz="4400" b="1" dirty="0">
                <a:latin typeface="Arial Rounded MT Bold" pitchFamily="34" charset="0"/>
              </a:rPr>
              <a:t> </a:t>
            </a:r>
            <a:r>
              <a:rPr lang="en-US" sz="4400" b="1" dirty="0" err="1">
                <a:latin typeface="Arial Rounded MT Bold" pitchFamily="34" charset="0"/>
              </a:rPr>
              <a:t>Pembangun</a:t>
            </a:r>
            <a:r>
              <a:rPr lang="en-US" sz="4400" b="1" dirty="0">
                <a:latin typeface="Arial Rounded MT Bold" pitchFamily="34" charset="0"/>
              </a:rPr>
              <a:t> </a:t>
            </a:r>
            <a:r>
              <a:rPr lang="en-US" sz="4400" b="1" dirty="0" err="1">
                <a:latin typeface="Arial Rounded MT Bold" pitchFamily="34" charset="0"/>
              </a:rPr>
              <a:t>Karya</a:t>
            </a:r>
            <a:r>
              <a:rPr lang="en-US" sz="4400" b="1" dirty="0">
                <a:latin typeface="Arial Rounded MT Bold" pitchFamily="34" charset="0"/>
              </a:rPr>
              <a:t> Sastra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77EE7B-5E87-47EE-918B-7210C98A6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93724"/>
            <a:ext cx="9144000" cy="4587805"/>
          </a:xfrm>
        </p:spPr>
        <p:txBody>
          <a:bodyPr>
            <a:normAutofit/>
          </a:bodyPr>
          <a:lstStyle/>
          <a:p>
            <a:pPr algn="just"/>
            <a:r>
              <a:rPr lang="en-US" cap="none" dirty="0" err="1">
                <a:latin typeface="Arial Rounded MT Bold" pitchFamily="34" charset="0"/>
              </a:rPr>
              <a:t>Terdapat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dua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pembangun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karya</a:t>
            </a:r>
            <a:r>
              <a:rPr lang="en-US" cap="none" dirty="0">
                <a:latin typeface="Arial Rounded MT Bold" pitchFamily="34" charset="0"/>
              </a:rPr>
              <a:t> sastra, </a:t>
            </a:r>
            <a:r>
              <a:rPr lang="en-US" cap="none" dirty="0" err="1">
                <a:latin typeface="Arial Rounded MT Bold" pitchFamily="34" charset="0"/>
              </a:rPr>
              <a:t>yaitu</a:t>
            </a:r>
            <a:endParaRPr lang="en-US" cap="none" dirty="0">
              <a:latin typeface="Arial Rounded MT Bold" pitchFamily="34" charset="0"/>
            </a:endParaRPr>
          </a:p>
          <a:p>
            <a:pPr marL="457200" indent="-457200" algn="just">
              <a:buAutoNum type="arabicPeriod"/>
            </a:pP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Intrinsik</a:t>
            </a:r>
            <a:endParaRPr lang="en-US" cap="none" dirty="0">
              <a:latin typeface="Arial Rounded MT Bold" pitchFamily="34" charset="0"/>
            </a:endParaRPr>
          </a:p>
          <a:p>
            <a:pPr algn="just"/>
            <a:r>
              <a:rPr lang="en-US" cap="none" dirty="0">
                <a:latin typeface="Arial Rounded MT Bold" pitchFamily="34" charset="0"/>
              </a:rPr>
              <a:t>	</a:t>
            </a: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pembangun</a:t>
            </a:r>
            <a:r>
              <a:rPr lang="en-US" cap="none" dirty="0">
                <a:latin typeface="Arial Rounded MT Bold" pitchFamily="34" charset="0"/>
              </a:rPr>
              <a:t> yang </a:t>
            </a:r>
            <a:r>
              <a:rPr lang="en-US" cap="none" dirty="0" err="1">
                <a:latin typeface="Arial Rounded MT Bold" pitchFamily="34" charset="0"/>
              </a:rPr>
              <a:t>berasal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dari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dalam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karya</a:t>
            </a:r>
            <a:r>
              <a:rPr lang="en-US" cap="none" dirty="0">
                <a:latin typeface="Arial Rounded MT Bold" pitchFamily="34" charset="0"/>
              </a:rPr>
              <a:t> sastra </a:t>
            </a:r>
            <a:r>
              <a:rPr lang="en-US" cap="none" dirty="0" err="1">
                <a:latin typeface="Arial Rounded MT Bold" pitchFamily="34" charset="0"/>
              </a:rPr>
              <a:t>itu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sendiri</a:t>
            </a:r>
            <a:r>
              <a:rPr lang="en-US" cap="none" dirty="0">
                <a:latin typeface="Arial Rounded MT Bold" pitchFamily="34" charset="0"/>
              </a:rPr>
              <a:t>. </a:t>
            </a: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intrinsik</a:t>
            </a:r>
            <a:r>
              <a:rPr lang="en-US" cap="none" dirty="0">
                <a:latin typeface="Arial Rounded MT Bold" pitchFamily="34" charset="0"/>
              </a:rPr>
              <a:t> di </a:t>
            </a:r>
            <a:r>
              <a:rPr lang="en-US" cap="none" dirty="0" err="1">
                <a:latin typeface="Arial Rounded MT Bold" pitchFamily="34" charset="0"/>
              </a:rPr>
              <a:t>antaranya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yaitu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tema</a:t>
            </a:r>
            <a:r>
              <a:rPr lang="en-US" i="1" cap="none" dirty="0">
                <a:latin typeface="Arial Rounded MT Bold" pitchFamily="34" charset="0"/>
              </a:rPr>
              <a:t>, </a:t>
            </a:r>
            <a:r>
              <a:rPr lang="en-US" i="1" cap="none" dirty="0" err="1">
                <a:latin typeface="Arial Rounded MT Bold" pitchFamily="34" charset="0"/>
              </a:rPr>
              <a:t>amanat</a:t>
            </a:r>
            <a:r>
              <a:rPr lang="en-US" i="1" cap="none" dirty="0">
                <a:latin typeface="Arial Rounded MT Bold" pitchFamily="34" charset="0"/>
              </a:rPr>
              <a:t>, </a:t>
            </a:r>
            <a:r>
              <a:rPr lang="en-US" i="1" cap="none" dirty="0" err="1">
                <a:latin typeface="Arial Rounded MT Bold" pitchFamily="34" charset="0"/>
              </a:rPr>
              <a:t>latar</a:t>
            </a:r>
            <a:r>
              <a:rPr lang="en-US" i="1" cap="none" dirty="0">
                <a:latin typeface="Arial Rounded MT Bold" pitchFamily="34" charset="0"/>
              </a:rPr>
              <a:t>, </a:t>
            </a:r>
            <a:r>
              <a:rPr lang="en-US" i="1" cap="none" dirty="0" err="1">
                <a:latin typeface="Arial Rounded MT Bold" pitchFamily="34" charset="0"/>
              </a:rPr>
              <a:t>alur</a:t>
            </a:r>
            <a:r>
              <a:rPr lang="en-US" i="1" cap="none" dirty="0">
                <a:latin typeface="Arial Rounded MT Bold" pitchFamily="34" charset="0"/>
              </a:rPr>
              <a:t>, </a:t>
            </a:r>
            <a:r>
              <a:rPr lang="en-US" i="1" cap="none" dirty="0" err="1">
                <a:latin typeface="Arial Rounded MT Bold" pitchFamily="34" charset="0"/>
              </a:rPr>
              <a:t>konflik</a:t>
            </a:r>
            <a:r>
              <a:rPr lang="en-US" i="1" cap="none" dirty="0">
                <a:latin typeface="Arial Rounded MT Bold" pitchFamily="34" charset="0"/>
              </a:rPr>
              <a:t>, dan </a:t>
            </a:r>
            <a:r>
              <a:rPr lang="en-US" i="1" cap="none" dirty="0" err="1">
                <a:latin typeface="Arial Rounded MT Bold" pitchFamily="34" charset="0"/>
              </a:rPr>
              <a:t>penokohan</a:t>
            </a:r>
            <a:r>
              <a:rPr lang="en-US" i="1" cap="none" dirty="0" smtClean="0">
                <a:latin typeface="Arial Rounded MT Bold" pitchFamily="34" charset="0"/>
              </a:rPr>
              <a:t>.</a:t>
            </a:r>
            <a:endParaRPr lang="id-ID" i="1" cap="none" dirty="0" smtClean="0">
              <a:latin typeface="Arial Rounded MT Bold" pitchFamily="34" charset="0"/>
            </a:endParaRPr>
          </a:p>
          <a:p>
            <a:pPr algn="just"/>
            <a:endParaRPr lang="en-US" i="1" cap="none" dirty="0">
              <a:latin typeface="Arial Rounded MT Bold" pitchFamily="34" charset="0"/>
            </a:endParaRPr>
          </a:p>
          <a:p>
            <a:pPr marL="457200" indent="-457200" algn="just">
              <a:buAutoNum type="arabicPeriod" startAt="2"/>
            </a:pP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Ekstrinsik</a:t>
            </a:r>
            <a:endParaRPr lang="en-US" cap="none" dirty="0">
              <a:latin typeface="Arial Rounded MT Bold" pitchFamily="34" charset="0"/>
            </a:endParaRPr>
          </a:p>
          <a:p>
            <a:pPr algn="just"/>
            <a:r>
              <a:rPr lang="en-US" cap="none" dirty="0">
                <a:latin typeface="Arial Rounded MT Bold" pitchFamily="34" charset="0"/>
              </a:rPr>
              <a:t>	</a:t>
            </a:r>
            <a:r>
              <a:rPr lang="en-US" cap="none" dirty="0" err="1">
                <a:latin typeface="Arial Rounded MT Bold" pitchFamily="34" charset="0"/>
              </a:rPr>
              <a:t>Unsur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pembangun</a:t>
            </a:r>
            <a:r>
              <a:rPr lang="en-US" cap="none" dirty="0">
                <a:latin typeface="Arial Rounded MT Bold" pitchFamily="34" charset="0"/>
              </a:rPr>
              <a:t> yang </a:t>
            </a:r>
            <a:r>
              <a:rPr lang="en-US" cap="none" dirty="0" err="1">
                <a:latin typeface="Arial Rounded MT Bold" pitchFamily="34" charset="0"/>
              </a:rPr>
              <a:t>berasal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dari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luar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karya</a:t>
            </a:r>
            <a:r>
              <a:rPr lang="en-US" cap="none" dirty="0">
                <a:latin typeface="Arial Rounded MT Bold" pitchFamily="34" charset="0"/>
              </a:rPr>
              <a:t> sastra </a:t>
            </a:r>
            <a:r>
              <a:rPr lang="en-US" cap="none" dirty="0" err="1">
                <a:latin typeface="Arial Rounded MT Bold" pitchFamily="34" charset="0"/>
              </a:rPr>
              <a:t>seperti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latar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belakang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sosial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budaya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masyarakat</a:t>
            </a:r>
            <a:r>
              <a:rPr lang="en-US" i="1" cap="none" dirty="0">
                <a:latin typeface="Arial Rounded MT Bold" pitchFamily="34" charset="0"/>
              </a:rPr>
              <a:t>, </a:t>
            </a:r>
            <a:r>
              <a:rPr lang="en-US" i="1" cap="none" dirty="0" err="1">
                <a:latin typeface="Arial Rounded MT Bold" pitchFamily="34" charset="0"/>
              </a:rPr>
              <a:t>situasi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masyarakat</a:t>
            </a:r>
            <a:r>
              <a:rPr lang="en-US" i="1" cap="none" dirty="0">
                <a:latin typeface="Arial Rounded MT Bold" pitchFamily="34" charset="0"/>
              </a:rPr>
              <a:t>, dan </a:t>
            </a:r>
            <a:r>
              <a:rPr lang="en-US" i="1" cap="none" dirty="0" err="1">
                <a:latin typeface="Arial Rounded MT Bold" pitchFamily="34" charset="0"/>
              </a:rPr>
              <a:t>nilai-nilai</a:t>
            </a:r>
            <a:r>
              <a:rPr lang="en-US" i="1" cap="none" dirty="0">
                <a:latin typeface="Arial Rounded MT Bold" pitchFamily="34" charset="0"/>
              </a:rPr>
              <a:t> yang </a:t>
            </a:r>
            <a:r>
              <a:rPr lang="en-US" i="1" cap="none" dirty="0" err="1">
                <a:latin typeface="Arial Rounded MT Bold" pitchFamily="34" charset="0"/>
              </a:rPr>
              <a:t>terkandung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dalam</a:t>
            </a:r>
            <a:r>
              <a:rPr lang="en-US" i="1" cap="none" dirty="0">
                <a:latin typeface="Arial Rounded MT Bold" pitchFamily="34" charset="0"/>
              </a:rPr>
              <a:t> </a:t>
            </a:r>
            <a:r>
              <a:rPr lang="en-US" i="1" cap="none" dirty="0" err="1">
                <a:latin typeface="Arial Rounded MT Bold" pitchFamily="34" charset="0"/>
              </a:rPr>
              <a:t>karya</a:t>
            </a:r>
            <a:r>
              <a:rPr lang="en-US" i="1" cap="none" dirty="0">
                <a:latin typeface="Arial Rounded MT Bold" pitchFamily="34" charset="0"/>
              </a:rPr>
              <a:t> sastra.</a:t>
            </a:r>
          </a:p>
          <a:p>
            <a:pPr algn="just"/>
            <a:endParaRPr lang="en-US" i="1" cap="none" dirty="0">
              <a:latin typeface="Arial Rounded MT Bold" pitchFamily="34" charset="0"/>
            </a:endParaRPr>
          </a:p>
          <a:p>
            <a:pPr algn="just"/>
            <a:r>
              <a:rPr lang="en-US" cap="none" dirty="0">
                <a:latin typeface="Arial Rounded MT Bold" pitchFamily="34" charset="0"/>
              </a:rPr>
              <a:t>Hal yang </a:t>
            </a:r>
            <a:r>
              <a:rPr lang="en-US" cap="none" dirty="0" err="1">
                <a:latin typeface="Arial Rounded MT Bold" pitchFamily="34" charset="0"/>
              </a:rPr>
              <a:t>akan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kita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dalami</a:t>
            </a:r>
            <a:r>
              <a:rPr lang="en-US" cap="none" dirty="0">
                <a:latin typeface="Arial Rounded MT Bold" pitchFamily="34" charset="0"/>
              </a:rPr>
              <a:t> pada </a:t>
            </a:r>
            <a:r>
              <a:rPr lang="en-US" cap="none" dirty="0" err="1">
                <a:latin typeface="Arial Rounded MT Bold" pitchFamily="34" charset="0"/>
              </a:rPr>
              <a:t>kesempatan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ini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ialah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nilai-nilai</a:t>
            </a:r>
            <a:r>
              <a:rPr lang="en-US" cap="none" dirty="0">
                <a:latin typeface="Arial Rounded MT Bold" pitchFamily="34" charset="0"/>
              </a:rPr>
              <a:t> yang </a:t>
            </a:r>
            <a:r>
              <a:rPr lang="en-US" cap="none" dirty="0" err="1">
                <a:latin typeface="Arial Rounded MT Bold" pitchFamily="34" charset="0"/>
              </a:rPr>
              <a:t>terkandung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dalam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karya</a:t>
            </a:r>
            <a:r>
              <a:rPr lang="en-US" cap="none" dirty="0">
                <a:latin typeface="Arial Rounded MT Bold" pitchFamily="34" charset="0"/>
              </a:rPr>
              <a:t> sastra, </a:t>
            </a:r>
            <a:r>
              <a:rPr lang="en-US" cap="none" dirty="0" err="1">
                <a:latin typeface="Arial Rounded MT Bold" pitchFamily="34" charset="0"/>
              </a:rPr>
              <a:t>yaitu</a:t>
            </a:r>
            <a:r>
              <a:rPr lang="en-US" cap="none" dirty="0">
                <a:latin typeface="Arial Rounded MT Bold" pitchFamily="34" charset="0"/>
              </a:rPr>
              <a:t> </a:t>
            </a:r>
            <a:r>
              <a:rPr lang="en-US" cap="none" dirty="0" err="1">
                <a:latin typeface="Arial Rounded MT Bold" pitchFamily="34" charset="0"/>
              </a:rPr>
              <a:t>hikayat</a:t>
            </a:r>
            <a:r>
              <a:rPr lang="en-US" cap="none" dirty="0">
                <a:latin typeface="Arial Rounded MT Bold" pitchFamily="34" charset="0"/>
              </a:rPr>
              <a:t> dan </a:t>
            </a:r>
            <a:r>
              <a:rPr lang="en-US" cap="none" dirty="0" err="1">
                <a:latin typeface="Arial Rounded MT Bold" pitchFamily="34" charset="0"/>
              </a:rPr>
              <a:t>cerpen</a:t>
            </a:r>
            <a:r>
              <a:rPr lang="en-US" cap="none" dirty="0">
                <a:latin typeface="Arial Rounded MT Bold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856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FCF9D-7D67-4D75-B7E3-93CC0DA16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76471"/>
            <a:ext cx="9144000" cy="958228"/>
          </a:xfrm>
        </p:spPr>
        <p:txBody>
          <a:bodyPr>
            <a:noAutofit/>
          </a:bodyPr>
          <a:lstStyle/>
          <a:p>
            <a:r>
              <a:rPr lang="en-US" sz="3200" b="1" dirty="0" err="1">
                <a:latin typeface="Arial Rounded MT Bold" pitchFamily="34" charset="0"/>
              </a:rPr>
              <a:t>Nilai-nilai</a:t>
            </a:r>
            <a:r>
              <a:rPr lang="en-US" sz="3200" b="1" dirty="0">
                <a:latin typeface="Arial Rounded MT Bold" pitchFamily="34" charset="0"/>
              </a:rPr>
              <a:t> </a:t>
            </a:r>
            <a:r>
              <a:rPr lang="en-US" sz="3200" b="1" dirty="0" err="1">
                <a:latin typeface="Arial Rounded MT Bold" pitchFamily="34" charset="0"/>
              </a:rPr>
              <a:t>dalam</a:t>
            </a:r>
            <a:r>
              <a:rPr lang="en-US" sz="3200" b="1" dirty="0">
                <a:latin typeface="Arial Rounded MT Bold" pitchFamily="34" charset="0"/>
              </a:rPr>
              <a:t> </a:t>
            </a:r>
            <a:r>
              <a:rPr lang="en-US" sz="3200" b="1" dirty="0" err="1">
                <a:latin typeface="Arial Rounded MT Bold" pitchFamily="34" charset="0"/>
              </a:rPr>
              <a:t>Teks</a:t>
            </a:r>
            <a:r>
              <a:rPr lang="en-US" sz="3200" b="1" dirty="0">
                <a:latin typeface="Arial Rounded MT Bold" pitchFamily="34" charset="0"/>
              </a:rPr>
              <a:t> </a:t>
            </a:r>
            <a:r>
              <a:rPr lang="en-US" sz="3200" b="1" dirty="0" err="1">
                <a:latin typeface="Arial Rounded MT Bold" pitchFamily="34" charset="0"/>
              </a:rPr>
              <a:t>Hikayat</a:t>
            </a:r>
            <a:r>
              <a:rPr lang="en-US" sz="3200" b="1" dirty="0">
                <a:latin typeface="Arial Rounded MT Bold" pitchFamily="34" charset="0"/>
              </a:rPr>
              <a:t> </a:t>
            </a:r>
            <a:r>
              <a:rPr lang="en-US" sz="3200" b="1" dirty="0" err="1">
                <a:latin typeface="Arial Rounded MT Bold" pitchFamily="34" charset="0"/>
              </a:rPr>
              <a:t>dan</a:t>
            </a:r>
            <a:r>
              <a:rPr lang="en-US" sz="3200" b="1" dirty="0">
                <a:latin typeface="Arial Rounded MT Bold" pitchFamily="34" charset="0"/>
              </a:rPr>
              <a:t> </a:t>
            </a:r>
            <a:r>
              <a:rPr lang="en-US" sz="3200" b="1" dirty="0" err="1">
                <a:latin typeface="Arial Rounded MT Bold" pitchFamily="34" charset="0"/>
              </a:rPr>
              <a:t>Cerpen</a:t>
            </a:r>
            <a:endParaRPr lang="en-US" sz="3200" b="1" dirty="0">
              <a:latin typeface="Arial Rounded MT Bold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77EE7B-5E87-47EE-918B-7210C98A6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93724"/>
            <a:ext cx="9144000" cy="4587805"/>
          </a:xfrm>
        </p:spPr>
        <p:txBody>
          <a:bodyPr>
            <a:normAutofit/>
          </a:bodyPr>
          <a:lstStyle/>
          <a:p>
            <a:pPr marL="0" indent="0" algn="just"/>
            <a:r>
              <a:rPr lang="id-ID" sz="2000" dirty="0" smtClean="0">
                <a:latin typeface="Arial Rounded MT Bold" pitchFamily="34" charset="0"/>
              </a:rPr>
              <a:t>	</a:t>
            </a:r>
            <a:r>
              <a:rPr lang="en-US" sz="2000" dirty="0" err="1" smtClean="0">
                <a:latin typeface="Arial Rounded MT Bold" pitchFamily="34" charset="0"/>
              </a:rPr>
              <a:t>Nilai-nilai</a:t>
            </a:r>
            <a:r>
              <a:rPr lang="en-US" sz="2000" dirty="0" smtClean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adalah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ajaran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terkandung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dalam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sebuah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karya</a:t>
            </a:r>
            <a:r>
              <a:rPr lang="en-US" sz="2000" dirty="0">
                <a:latin typeface="Arial Rounded MT Bold" pitchFamily="34" charset="0"/>
              </a:rPr>
              <a:t>. </a:t>
            </a:r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merupakan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hal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penting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berguna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bagi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kehidupan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manusia</a:t>
            </a:r>
            <a:r>
              <a:rPr lang="en-US" sz="2000" dirty="0">
                <a:latin typeface="Arial Rounded MT Bold" pitchFamily="34" charset="0"/>
              </a:rPr>
              <a:t>. </a:t>
            </a:r>
            <a:r>
              <a:rPr lang="en-US" sz="2000" dirty="0" err="1">
                <a:latin typeface="Arial Rounded MT Bold" pitchFamily="34" charset="0"/>
              </a:rPr>
              <a:t>Nilai-nilai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tersebut</a:t>
            </a:r>
            <a:r>
              <a:rPr lang="en-US" sz="2000" dirty="0">
                <a:latin typeface="Arial Rounded MT Bold" pitchFamily="34" charset="0"/>
              </a:rPr>
              <a:t> di </a:t>
            </a:r>
            <a:r>
              <a:rPr lang="en-US" sz="2000" dirty="0" err="1">
                <a:latin typeface="Arial Rounded MT Bold" pitchFamily="34" charset="0"/>
              </a:rPr>
              <a:t>antaranya</a:t>
            </a:r>
            <a:r>
              <a:rPr lang="en-US" sz="2000" dirty="0" smtClean="0">
                <a:latin typeface="Arial Rounded MT Bold" pitchFamily="34" charset="0"/>
              </a:rPr>
              <a:t>:</a:t>
            </a:r>
            <a:endParaRPr lang="id-ID" sz="2000" dirty="0" smtClean="0">
              <a:latin typeface="Arial Rounded MT Bold" pitchFamily="34" charset="0"/>
            </a:endParaRP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Moral</a:t>
            </a:r>
          </a:p>
          <a:p>
            <a:pPr marL="0" indent="0" algn="just"/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moral </a:t>
            </a:r>
            <a:r>
              <a:rPr lang="en-US" sz="2000" dirty="0" err="1">
                <a:latin typeface="Arial Rounded MT Bold" pitchFamily="34" charset="0"/>
              </a:rPr>
              <a:t>adalah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hal-hal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berkaitan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dengan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etika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akhlak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budi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pekerti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atau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perbuatan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baik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buruk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tergambar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dalam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tingkah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laku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tokoh</a:t>
            </a:r>
            <a:r>
              <a:rPr lang="en-US" sz="2000" dirty="0">
                <a:latin typeface="Arial Rounded MT Bold" pitchFamily="34" charset="0"/>
              </a:rPr>
              <a:t>. </a:t>
            </a:r>
            <a:r>
              <a:rPr lang="en-US" sz="2000" dirty="0" err="1">
                <a:latin typeface="Arial Rounded MT Bold" pitchFamily="34" charset="0"/>
              </a:rPr>
              <a:t>Contoh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moral </a:t>
            </a:r>
            <a:r>
              <a:rPr lang="en-US" sz="2000" dirty="0" err="1">
                <a:latin typeface="Arial Rounded MT Bold" pitchFamily="34" charset="0"/>
              </a:rPr>
              <a:t>yaitu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kejujuran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tanggung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jawab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kasih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sayang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pengkhianatan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lain-lain</a:t>
            </a:r>
            <a:r>
              <a:rPr lang="en-US" sz="2000" dirty="0" smtClean="0">
                <a:latin typeface="Arial Rounded MT Bold" pitchFamily="34" charset="0"/>
              </a:rPr>
              <a:t>.</a:t>
            </a:r>
            <a:endParaRPr lang="id-ID" sz="2000" dirty="0" smtClean="0">
              <a:latin typeface="Arial Rounded MT Bold" pitchFamily="34" charset="0"/>
            </a:endParaRP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Sosial</a:t>
            </a:r>
            <a:endParaRPr lang="en-US" sz="2000" dirty="0">
              <a:latin typeface="Arial Rounded MT Bold" pitchFamily="34" charset="0"/>
            </a:endParaRPr>
          </a:p>
          <a:p>
            <a:pPr marL="0" indent="0" algn="just"/>
            <a:r>
              <a:rPr lang="en-US" sz="2000" dirty="0" err="1">
                <a:latin typeface="Arial Rounded MT Bold" pitchFamily="34" charset="0"/>
              </a:rPr>
              <a:t>Nilai</a:t>
            </a:r>
            <a:r>
              <a:rPr lang="en-US" sz="2000" dirty="0">
                <a:latin typeface="Arial Rounded MT Bold" pitchFamily="34" charset="0"/>
              </a:rPr>
              <a:t> social </a:t>
            </a:r>
            <a:r>
              <a:rPr lang="en-US" sz="2000" dirty="0" err="1">
                <a:latin typeface="Arial Rounded MT Bold" pitchFamily="34" charset="0"/>
              </a:rPr>
              <a:t>adalah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hal-hal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berkaitan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dengan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hubungan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bermasyarakat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seperti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saling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menolong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rasa </a:t>
            </a:r>
            <a:r>
              <a:rPr lang="en-US" sz="2000" dirty="0" err="1">
                <a:latin typeface="Arial Rounded MT Bold" pitchFamily="34" charset="0"/>
              </a:rPr>
              <a:t>simpati</a:t>
            </a:r>
            <a:r>
              <a:rPr lang="en-US" sz="2000" dirty="0">
                <a:latin typeface="Arial Rounded MT Bold" pitchFamily="34" charset="0"/>
              </a:rPr>
              <a:t>.</a:t>
            </a:r>
          </a:p>
          <a:p>
            <a:pPr algn="just"/>
            <a:endParaRPr lang="en-US" cap="none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9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77EE7B-5E87-47EE-918B-7210C98A6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192" y="1043524"/>
            <a:ext cx="9144000" cy="4505499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endParaRPr lang="id-ID" sz="2400" dirty="0" smtClean="0">
              <a:latin typeface="Arial Rounded MT Bold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>
                <a:latin typeface="Arial Rounded MT Bold" pitchFamily="34" charset="0"/>
              </a:rPr>
              <a:t>Nilai</a:t>
            </a:r>
            <a:r>
              <a:rPr lang="en-US" sz="2400" dirty="0" smtClean="0">
                <a:latin typeface="Arial Rounded MT Bold" pitchFamily="34" charset="0"/>
              </a:rPr>
              <a:t> Agama</a:t>
            </a:r>
          </a:p>
          <a:p>
            <a:pPr marL="0" indent="0" algn="just"/>
            <a:r>
              <a:rPr lang="en-US" sz="2400" dirty="0" err="1" smtClean="0">
                <a:latin typeface="Arial Rounded MT Bold" pitchFamily="34" charset="0"/>
              </a:rPr>
              <a:t>Nilai</a:t>
            </a:r>
            <a:r>
              <a:rPr lang="en-US" sz="2400" dirty="0" smtClean="0">
                <a:latin typeface="Arial Rounded MT Bold" pitchFamily="34" charset="0"/>
              </a:rPr>
              <a:t> agama </a:t>
            </a:r>
            <a:r>
              <a:rPr lang="en-US" sz="2400" dirty="0" err="1" smtClean="0">
                <a:latin typeface="Arial Rounded MT Bold" pitchFamily="34" charset="0"/>
              </a:rPr>
              <a:t>adalah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hal-hal</a:t>
            </a:r>
            <a:r>
              <a:rPr lang="en-US" sz="2400" dirty="0" smtClean="0">
                <a:latin typeface="Arial Rounded MT Bold" pitchFamily="34" charset="0"/>
              </a:rPr>
              <a:t> yang </a:t>
            </a:r>
            <a:r>
              <a:rPr lang="en-US" sz="2400" dirty="0" err="1" smtClean="0">
                <a:latin typeface="Arial Rounded MT Bold" pitchFamily="34" charset="0"/>
              </a:rPr>
              <a:t>berkaitan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dengan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keyakinan</a:t>
            </a:r>
            <a:r>
              <a:rPr lang="en-US" sz="2400" dirty="0" smtClean="0">
                <a:latin typeface="Arial Rounded MT Bold" pitchFamily="34" charset="0"/>
              </a:rPr>
              <a:t>, </a:t>
            </a:r>
            <a:r>
              <a:rPr lang="en-US" sz="2400" dirty="0" err="1" smtClean="0">
                <a:latin typeface="Arial Rounded MT Bold" pitchFamily="34" charset="0"/>
              </a:rPr>
              <a:t>ketuhanan</a:t>
            </a:r>
            <a:r>
              <a:rPr lang="en-US" sz="2400" dirty="0" smtClean="0">
                <a:latin typeface="Arial Rounded MT Bold" pitchFamily="34" charset="0"/>
              </a:rPr>
              <a:t>, </a:t>
            </a:r>
            <a:r>
              <a:rPr lang="en-US" sz="2400" dirty="0" err="1" smtClean="0">
                <a:latin typeface="Arial Rounded MT Bold" pitchFamily="34" charset="0"/>
              </a:rPr>
              <a:t>peribadatan</a:t>
            </a:r>
            <a:r>
              <a:rPr lang="en-US" sz="2400" dirty="0" smtClean="0">
                <a:latin typeface="Arial Rounded MT Bold" pitchFamily="34" charset="0"/>
              </a:rPr>
              <a:t>, </a:t>
            </a:r>
            <a:r>
              <a:rPr lang="en-US" sz="2400" dirty="0" err="1" smtClean="0">
                <a:latin typeface="Arial Rounded MT Bold" pitchFamily="34" charset="0"/>
              </a:rPr>
              <a:t>atau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hubungan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antara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manusia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dengan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Tuhannya</a:t>
            </a:r>
            <a:r>
              <a:rPr lang="en-US" sz="2400" dirty="0" smtClean="0">
                <a:latin typeface="Arial Rounded MT Bold" pitchFamily="34" charset="0"/>
              </a:rPr>
              <a:t>.</a:t>
            </a:r>
            <a:endParaRPr lang="id-ID" sz="2400" dirty="0" smtClean="0">
              <a:latin typeface="Arial Rounded MT Bold" pitchFamily="34" charset="0"/>
            </a:endParaRPr>
          </a:p>
          <a:p>
            <a:pPr marL="0" indent="0" algn="just"/>
            <a:r>
              <a:rPr lang="en-US" sz="2400" dirty="0" smtClean="0">
                <a:latin typeface="Arial Rounded MT Bold" pitchFamily="34" charset="0"/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latin typeface="Arial Rounded MT Bold" pitchFamily="34" charset="0"/>
              </a:rPr>
              <a:t>Nilai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Budaya</a:t>
            </a:r>
            <a:endParaRPr lang="en-US" dirty="0">
              <a:latin typeface="Arial Rounded MT Bold" pitchFamily="34" charset="0"/>
            </a:endParaRPr>
          </a:p>
          <a:p>
            <a:pPr marL="0" indent="0" algn="just"/>
            <a:r>
              <a:rPr lang="en-US" dirty="0" err="1">
                <a:latin typeface="Arial Rounded MT Bold" pitchFamily="34" charset="0"/>
              </a:rPr>
              <a:t>Nilai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budaya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adalah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hal-hal</a:t>
            </a:r>
            <a:r>
              <a:rPr lang="en-US" dirty="0">
                <a:latin typeface="Arial Rounded MT Bold" pitchFamily="34" charset="0"/>
              </a:rPr>
              <a:t> yang </a:t>
            </a:r>
            <a:r>
              <a:rPr lang="en-US" dirty="0" err="1">
                <a:latin typeface="Arial Rounded MT Bold" pitchFamily="34" charset="0"/>
              </a:rPr>
              <a:t>berkaitan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dengan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adat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atau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kebiasaan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masyarakat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tertentu</a:t>
            </a:r>
            <a:r>
              <a:rPr lang="en-US" dirty="0">
                <a:latin typeface="Arial Rounded MT Bold" pitchFamily="34" charset="0"/>
              </a:rPr>
              <a:t>, </a:t>
            </a:r>
            <a:r>
              <a:rPr lang="en-US" dirty="0" err="1">
                <a:latin typeface="Arial Rounded MT Bold" pitchFamily="34" charset="0"/>
              </a:rPr>
              <a:t>seperti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adat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perjodohan</a:t>
            </a:r>
            <a:r>
              <a:rPr lang="en-US" dirty="0">
                <a:latin typeface="Arial Rounded MT Bold" pitchFamily="34" charset="0"/>
              </a:rPr>
              <a:t>, </a:t>
            </a:r>
            <a:r>
              <a:rPr lang="en-US" dirty="0" err="1">
                <a:latin typeface="Arial Rounded MT Bold" pitchFamily="34" charset="0"/>
              </a:rPr>
              <a:t>upacara</a:t>
            </a:r>
            <a:r>
              <a:rPr lang="en-US" dirty="0">
                <a:latin typeface="Arial Rounded MT Bold" pitchFamily="34" charset="0"/>
              </a:rPr>
              <a:t>, </a:t>
            </a:r>
            <a:r>
              <a:rPr lang="en-US" dirty="0" err="1">
                <a:latin typeface="Arial Rounded MT Bold" pitchFamily="34" charset="0"/>
              </a:rPr>
              <a:t>atau</a:t>
            </a:r>
            <a:r>
              <a:rPr lang="en-US" dirty="0">
                <a:latin typeface="Arial Rounded MT Bold" pitchFamily="34" charset="0"/>
              </a:rPr>
              <a:t> ritual </a:t>
            </a:r>
            <a:r>
              <a:rPr lang="en-US" dirty="0" err="1" smtClean="0">
                <a:latin typeface="Arial Rounded MT Bold" pitchFamily="34" charset="0"/>
              </a:rPr>
              <a:t>adat</a:t>
            </a:r>
            <a:r>
              <a:rPr lang="id-ID" dirty="0" smtClean="0">
                <a:latin typeface="Arial Rounded MT Bold" pitchFamily="34" charset="0"/>
              </a:rPr>
              <a:t>.</a:t>
            </a:r>
          </a:p>
          <a:p>
            <a:pPr marL="0" indent="0" algn="just"/>
            <a:endParaRPr lang="en-US" dirty="0">
              <a:latin typeface="Arial Rounded MT Bold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err="1">
                <a:latin typeface="Arial Rounded MT Bold" pitchFamily="34" charset="0"/>
              </a:rPr>
              <a:t>Nilai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Pendidikan</a:t>
            </a:r>
            <a:endParaRPr lang="en-US" dirty="0">
              <a:latin typeface="Arial Rounded MT Bold" pitchFamily="34" charset="0"/>
            </a:endParaRPr>
          </a:p>
          <a:p>
            <a:pPr marL="0" indent="0" algn="just"/>
            <a:r>
              <a:rPr lang="en-US" dirty="0" err="1">
                <a:latin typeface="Arial Rounded MT Bold" pitchFamily="34" charset="0"/>
              </a:rPr>
              <a:t>Nilai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Pendidikan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adalah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hal-hal</a:t>
            </a:r>
            <a:r>
              <a:rPr lang="en-US" dirty="0">
                <a:latin typeface="Arial Rounded MT Bold" pitchFamily="34" charset="0"/>
              </a:rPr>
              <a:t> yang </a:t>
            </a:r>
            <a:r>
              <a:rPr lang="en-US" dirty="0" err="1">
                <a:latin typeface="Arial Rounded MT Bold" pitchFamily="34" charset="0"/>
              </a:rPr>
              <a:t>berkaitan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dengan</a:t>
            </a:r>
            <a:r>
              <a:rPr lang="en-US" dirty="0">
                <a:latin typeface="Arial Rounded MT Bold" pitchFamily="34" charset="0"/>
              </a:rPr>
              <a:t> proses </a:t>
            </a:r>
            <a:r>
              <a:rPr lang="en-US" dirty="0" err="1">
                <a:latin typeface="Arial Rounded MT Bold" pitchFamily="34" charset="0"/>
              </a:rPr>
              <a:t>pengubahan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sikap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perilaku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seseorang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dalam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mendewasakan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manusia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melalui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upaya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pengajaran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pelatihan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marL="0" indent="0" algn="just"/>
            <a:endParaRPr lang="en-US" dirty="0">
              <a:latin typeface="Arial Rounded MT Bold" pitchFamily="34" charset="0"/>
            </a:endParaRPr>
          </a:p>
          <a:p>
            <a:pPr marL="0" indent="0" algn="just"/>
            <a:endParaRPr lang="en-US" cap="none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04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FCF9D-7D67-4D75-B7E3-93CC0DA16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1724" y="576471"/>
            <a:ext cx="9626138" cy="958228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Arial Rounded MT Bold" pitchFamily="34" charset="0"/>
              </a:rPr>
              <a:t>Kaidah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Kebahasaan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dalam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Teks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Hikayat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dan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Cerpen</a:t>
            </a:r>
            <a:endParaRPr lang="en-US" sz="2800" b="1" dirty="0">
              <a:latin typeface="Arial Rounded MT Bold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77EE7B-5E87-47EE-918B-7210C98A6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93724"/>
            <a:ext cx="9144000" cy="4587805"/>
          </a:xfrm>
        </p:spPr>
        <p:txBody>
          <a:bodyPr>
            <a:normAutofit fontScale="92500" lnSpcReduction="10000"/>
          </a:bodyPr>
          <a:lstStyle/>
          <a:p>
            <a:pPr marL="0" indent="0" algn="just"/>
            <a:r>
              <a:rPr lang="en-US" sz="2000" dirty="0" err="1">
                <a:latin typeface="Arial Rounded MT Bold" pitchFamily="34" charset="0"/>
              </a:rPr>
              <a:t>Karakteristik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Teks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Hikayat</a:t>
            </a:r>
            <a:r>
              <a:rPr lang="en-US" sz="2000" dirty="0" smtClean="0">
                <a:latin typeface="Arial Rounded MT Bold" pitchFamily="34" charset="0"/>
              </a:rPr>
              <a:t>:</a:t>
            </a:r>
            <a:endParaRPr lang="id-ID" sz="2000" dirty="0" smtClean="0">
              <a:latin typeface="Arial Rounded MT Bold" pitchFamily="34" charset="0"/>
            </a:endParaRP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Teks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Hikayat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menggunakan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Melayu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Klasik</a:t>
            </a:r>
            <a:endParaRPr lang="id-ID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endParaRPr lang="en-US" sz="2000" dirty="0">
              <a:latin typeface="Arial Rounded MT Bold" pitchFamily="34" charset="0"/>
            </a:endParaRPr>
          </a:p>
          <a:p>
            <a:pPr indent="-457200" algn="just">
              <a:lnSpc>
                <a:spcPct val="110000"/>
              </a:lnSpc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Banyak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menggunakan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konjungsi</a:t>
            </a:r>
            <a:r>
              <a:rPr lang="en-US" sz="2000" dirty="0">
                <a:latin typeface="Arial Rounded MT Bold" pitchFamily="34" charset="0"/>
              </a:rPr>
              <a:t> (</a:t>
            </a:r>
            <a:r>
              <a:rPr lang="en-US" sz="2000" dirty="0" err="1">
                <a:latin typeface="Arial Rounded MT Bold" pitchFamily="34" charset="0"/>
              </a:rPr>
              <a:t>maka</a:t>
            </a:r>
            <a:r>
              <a:rPr lang="en-US" sz="2000" dirty="0">
                <a:latin typeface="Arial Rounded MT Bold" pitchFamily="34" charset="0"/>
              </a:rPr>
              <a:t>)</a:t>
            </a:r>
          </a:p>
          <a:p>
            <a:pPr marL="457200" lvl="1" indent="0" algn="just">
              <a:lnSpc>
                <a:spcPct val="110000"/>
              </a:lnSpc>
            </a:pPr>
            <a:r>
              <a:rPr lang="en-US" sz="2000" dirty="0">
                <a:latin typeface="Arial Rounded MT Bold" pitchFamily="34" charset="0"/>
              </a:rPr>
              <a:t>	</a:t>
            </a:r>
            <a:r>
              <a:rPr lang="en-US" sz="2000" dirty="0" err="1">
                <a:latin typeface="Arial Rounded MT Bold" pitchFamily="34" charset="0"/>
              </a:rPr>
              <a:t>Contoh</a:t>
            </a:r>
            <a:r>
              <a:rPr lang="en-US" sz="2000" dirty="0">
                <a:latin typeface="Arial Rounded MT Bold" pitchFamily="34" charset="0"/>
              </a:rPr>
              <a:t>: “</a:t>
            </a:r>
            <a:r>
              <a:rPr lang="en-US" sz="2000" b="1" dirty="0" err="1">
                <a:latin typeface="Arial Rounded MT Bold" pitchFamily="34" charset="0"/>
              </a:rPr>
              <a:t>Maka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berkeinginanlah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istri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Khojan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Maimun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untuk</a:t>
            </a:r>
            <a:r>
              <a:rPr lang="en-US" sz="2000" dirty="0">
                <a:latin typeface="Arial Rounded MT Bold" pitchFamily="34" charset="0"/>
              </a:rPr>
              <a:t> 			</a:t>
            </a:r>
            <a:r>
              <a:rPr lang="en-US" sz="2000" dirty="0" err="1" smtClean="0">
                <a:latin typeface="Arial Rounded MT Bold" pitchFamily="34" charset="0"/>
              </a:rPr>
              <a:t>mendengarkan</a:t>
            </a:r>
            <a:r>
              <a:rPr lang="en-US" sz="2000" dirty="0" smtClean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cerita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tersebut</a:t>
            </a:r>
            <a:r>
              <a:rPr lang="en-US" sz="2000" dirty="0">
                <a:latin typeface="Arial Rounded MT Bold" pitchFamily="34" charset="0"/>
              </a:rPr>
              <a:t>.” </a:t>
            </a:r>
            <a:endParaRPr lang="id-ID" sz="2000" dirty="0">
              <a:latin typeface="Arial Rounded MT Bold" pitchFamily="34" charset="0"/>
            </a:endParaRPr>
          </a:p>
          <a:p>
            <a:pPr marL="457200" lvl="1" indent="0" algn="just"/>
            <a:endParaRPr lang="en-US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Menggunakan</a:t>
            </a:r>
            <a:r>
              <a:rPr lang="en-US" sz="2000" dirty="0">
                <a:latin typeface="Arial Rounded MT Bold" pitchFamily="34" charset="0"/>
              </a:rPr>
              <a:t> kata-kata </a:t>
            </a:r>
            <a:r>
              <a:rPr lang="en-US" sz="2000" dirty="0" err="1">
                <a:latin typeface="Arial Rounded MT Bold" pitchFamily="34" charset="0"/>
              </a:rPr>
              <a:t>arkais</a:t>
            </a:r>
            <a:r>
              <a:rPr lang="en-US" sz="2000" dirty="0">
                <a:latin typeface="Arial Rounded MT Bold" pitchFamily="34" charset="0"/>
              </a:rPr>
              <a:t> (</a:t>
            </a: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zaman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kuno</a:t>
            </a:r>
            <a:endParaRPr lang="en-US" sz="2000" dirty="0">
              <a:latin typeface="Arial Rounded MT Bold" pitchFamily="34" charset="0"/>
            </a:endParaRPr>
          </a:p>
          <a:p>
            <a:pPr marL="0" indent="0" algn="just"/>
            <a:r>
              <a:rPr lang="en-US" sz="2000" dirty="0">
                <a:latin typeface="Arial Rounded MT Bold" pitchFamily="34" charset="0"/>
              </a:rPr>
              <a:t>	</a:t>
            </a:r>
            <a:r>
              <a:rPr lang="en-US" sz="2000" dirty="0" err="1">
                <a:latin typeface="Arial Rounded MT Bold" pitchFamily="34" charset="0"/>
              </a:rPr>
              <a:t>Contoh</a:t>
            </a:r>
            <a:r>
              <a:rPr lang="en-US" sz="2000" dirty="0">
                <a:latin typeface="Arial Rounded MT Bold" pitchFamily="34" charset="0"/>
              </a:rPr>
              <a:t>: kata </a:t>
            </a:r>
            <a:r>
              <a:rPr lang="en-US" sz="2000" dirty="0" err="1">
                <a:latin typeface="Arial Rounded MT Bold" pitchFamily="34" charset="0"/>
              </a:rPr>
              <a:t>arkais</a:t>
            </a:r>
            <a:r>
              <a:rPr lang="en-US" sz="2000" dirty="0">
                <a:latin typeface="Arial Rounded MT Bold" pitchFamily="34" charset="0"/>
              </a:rPr>
              <a:t> “</a:t>
            </a:r>
            <a:r>
              <a:rPr lang="en-US" sz="2000" b="1" dirty="0" err="1">
                <a:latin typeface="Arial Rounded MT Bold" pitchFamily="34" charset="0"/>
              </a:rPr>
              <a:t>beroleh</a:t>
            </a:r>
            <a:r>
              <a:rPr lang="en-US" sz="2000" dirty="0">
                <a:latin typeface="Arial Rounded MT Bold" pitchFamily="34" charset="0"/>
              </a:rPr>
              <a:t>” </a:t>
            </a:r>
            <a:r>
              <a:rPr lang="en-US" sz="2000" dirty="0" err="1">
                <a:latin typeface="Arial Rounded MT Bold" pitchFamily="34" charset="0"/>
              </a:rPr>
              <a:t>memiliki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makna</a:t>
            </a:r>
            <a:r>
              <a:rPr lang="en-US" sz="2000" dirty="0">
                <a:latin typeface="Arial Rounded MT Bold" pitchFamily="34" charset="0"/>
              </a:rPr>
              <a:t> 					</a:t>
            </a:r>
            <a:r>
              <a:rPr lang="en-US" sz="2000" dirty="0" smtClean="0">
                <a:latin typeface="Arial Rounded MT Bold" pitchFamily="34" charset="0"/>
              </a:rPr>
              <a:t>“</a:t>
            </a:r>
            <a:r>
              <a:rPr lang="en-US" sz="2000" b="1" dirty="0" err="1">
                <a:latin typeface="Arial Rounded MT Bold" pitchFamily="34" charset="0"/>
              </a:rPr>
              <a:t>mendapat</a:t>
            </a:r>
            <a:r>
              <a:rPr lang="en-US" sz="2000" dirty="0">
                <a:latin typeface="Arial Rounded MT Bold" pitchFamily="34" charset="0"/>
              </a:rPr>
              <a:t>”, 	kata “</a:t>
            </a:r>
            <a:r>
              <a:rPr lang="en-US" sz="2000" b="1" dirty="0" err="1">
                <a:latin typeface="Arial Rounded MT Bold" pitchFamily="34" charset="0"/>
              </a:rPr>
              <a:t>titah</a:t>
            </a:r>
            <a:r>
              <a:rPr lang="en-US" sz="2000" dirty="0">
                <a:latin typeface="Arial Rounded MT Bold" pitchFamily="34" charset="0"/>
              </a:rPr>
              <a:t>” </a:t>
            </a:r>
            <a:r>
              <a:rPr lang="en-US" sz="2000" dirty="0" err="1">
                <a:latin typeface="Arial Rounded MT Bold" pitchFamily="34" charset="0"/>
              </a:rPr>
              <a:t>memiliki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makna</a:t>
            </a:r>
            <a:r>
              <a:rPr lang="en-US" sz="2000" dirty="0">
                <a:latin typeface="Arial Rounded MT Bold" pitchFamily="34" charset="0"/>
              </a:rPr>
              <a:t> “</a:t>
            </a:r>
            <a:r>
              <a:rPr lang="en-US" sz="2000" b="1" dirty="0" err="1">
                <a:latin typeface="Arial Rounded MT Bold" pitchFamily="34" charset="0"/>
              </a:rPr>
              <a:t>perintah</a:t>
            </a:r>
            <a:r>
              <a:rPr lang="en-US" sz="2000" dirty="0">
                <a:latin typeface="Arial Rounded MT Bold" pitchFamily="34" charset="0"/>
              </a:rPr>
              <a:t>” </a:t>
            </a:r>
            <a:r>
              <a:rPr lang="en-US" sz="2000" dirty="0" err="1">
                <a:latin typeface="Arial Rounded MT Bold" pitchFamily="34" charset="0"/>
              </a:rPr>
              <a:t>atau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id-ID" sz="2000" dirty="0" smtClean="0">
                <a:latin typeface="Arial Rounded MT Bold" pitchFamily="34" charset="0"/>
              </a:rPr>
              <a:t>		</a:t>
            </a:r>
            <a:r>
              <a:rPr lang="en-US" sz="2000" dirty="0" smtClean="0">
                <a:latin typeface="Arial Rounded MT Bold" pitchFamily="34" charset="0"/>
              </a:rPr>
              <a:t>“</a:t>
            </a:r>
            <a:r>
              <a:rPr lang="en-US" sz="2000" b="1" dirty="0">
                <a:latin typeface="Arial Rounded MT Bold" pitchFamily="34" charset="0"/>
              </a:rPr>
              <a:t>kata</a:t>
            </a:r>
            <a:r>
              <a:rPr lang="en-US" sz="2000" dirty="0">
                <a:latin typeface="Arial Rounded MT Bold" pitchFamily="34" charset="0"/>
              </a:rPr>
              <a:t>”.</a:t>
            </a:r>
            <a:endParaRPr lang="id-ID" sz="2000" dirty="0">
              <a:latin typeface="Arial Rounded MT Bold" pitchFamily="34" charset="0"/>
            </a:endParaRP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  <a:p>
            <a:pPr marL="0" indent="0" algn="just"/>
            <a:r>
              <a:rPr lang="en-US" sz="2000" dirty="0">
                <a:latin typeface="Arial Rounded MT Bold" pitchFamily="34" charset="0"/>
              </a:rPr>
              <a:t>4.   </a:t>
            </a:r>
            <a:r>
              <a:rPr lang="en-US" sz="2000" dirty="0" err="1">
                <a:latin typeface="Arial Rounded MT Bold" pitchFamily="34" charset="0"/>
              </a:rPr>
              <a:t>Kalimat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digunakan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tidak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efketif</a:t>
            </a:r>
            <a:r>
              <a:rPr lang="en-US" sz="2000" dirty="0">
                <a:latin typeface="Arial Rounded MT Bold" pitchFamily="34" charset="0"/>
              </a:rPr>
              <a:t> 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bahasanya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klise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atau</a:t>
            </a:r>
            <a:r>
              <a:rPr lang="en-US" sz="2000" dirty="0">
                <a:latin typeface="Arial Rounded MT Bold" pitchFamily="34" charset="0"/>
              </a:rPr>
              <a:t> 	</a:t>
            </a:r>
            <a:r>
              <a:rPr lang="en-US" sz="2000" dirty="0" err="1">
                <a:latin typeface="Arial Rounded MT Bold" pitchFamily="34" charset="0"/>
              </a:rPr>
              <a:t>penggunaan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smtClean="0">
                <a:latin typeface="Arial Rounded MT Bold" pitchFamily="34" charset="0"/>
              </a:rPr>
              <a:t>kata </a:t>
            </a:r>
            <a:r>
              <a:rPr lang="en-US" sz="2000" dirty="0" err="1">
                <a:latin typeface="Arial Rounded MT Bold" pitchFamily="34" charset="0"/>
              </a:rPr>
              <a:t>berulang-ulang</a:t>
            </a:r>
            <a:r>
              <a:rPr lang="en-US" sz="2000" dirty="0">
                <a:latin typeface="Arial Rounded MT Bold" pitchFamily="34" charset="0"/>
              </a:rPr>
              <a:t>.</a:t>
            </a:r>
          </a:p>
          <a:p>
            <a:pPr marL="0" indent="0" algn="just"/>
            <a:r>
              <a:rPr lang="en-US" sz="2000" dirty="0">
                <a:latin typeface="Arial Rounded MT Bold" pitchFamily="34" charset="0"/>
              </a:rPr>
              <a:t>	</a:t>
            </a:r>
            <a:r>
              <a:rPr lang="en-US" sz="2000" dirty="0" err="1">
                <a:latin typeface="Arial Rounded MT Bold" pitchFamily="34" charset="0"/>
              </a:rPr>
              <a:t>Contoh</a:t>
            </a:r>
            <a:r>
              <a:rPr lang="en-US" sz="2000" dirty="0">
                <a:latin typeface="Arial Rounded MT Bold" pitchFamily="34" charset="0"/>
              </a:rPr>
              <a:t>: </a:t>
            </a:r>
            <a:r>
              <a:rPr lang="en-US" sz="2000" dirty="0" err="1">
                <a:latin typeface="Arial Rounded MT Bold" pitchFamily="34" charset="0"/>
              </a:rPr>
              <a:t>maka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setelah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sudah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bentuk</a:t>
            </a:r>
            <a:r>
              <a:rPr lang="en-US" sz="2000" dirty="0">
                <a:latin typeface="Arial Rounded MT Bold" pitchFamily="34" charset="0"/>
              </a:rPr>
              <a:t> -</a:t>
            </a:r>
            <a:r>
              <a:rPr lang="en-US" sz="2000" dirty="0" err="1">
                <a:latin typeface="Arial Rounded MT Bold" pitchFamily="34" charset="0"/>
              </a:rPr>
              <a:t>lah</a:t>
            </a:r>
            <a:endParaRPr lang="en-US" sz="2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3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FCF9D-7D67-4D75-B7E3-93CC0DA16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1724" y="576471"/>
            <a:ext cx="9626138" cy="958228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Arial Rounded MT Bold" pitchFamily="34" charset="0"/>
              </a:rPr>
              <a:t>Kaidah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Kebahasaan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dalam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Teks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Hikayat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dan</a:t>
            </a:r>
            <a:r>
              <a:rPr lang="en-US" sz="2800" b="1" dirty="0">
                <a:latin typeface="Arial Rounded MT Bold" pitchFamily="34" charset="0"/>
              </a:rPr>
              <a:t> </a:t>
            </a:r>
            <a:r>
              <a:rPr lang="en-US" sz="2800" b="1" dirty="0" err="1">
                <a:latin typeface="Arial Rounded MT Bold" pitchFamily="34" charset="0"/>
              </a:rPr>
              <a:t>Cerpen</a:t>
            </a:r>
            <a:endParaRPr lang="en-US" sz="2800" b="1" dirty="0">
              <a:latin typeface="Arial Rounded MT Bold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77EE7B-5E87-47EE-918B-7210C98A6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37607"/>
            <a:ext cx="9144000" cy="3962278"/>
          </a:xfrm>
        </p:spPr>
        <p:txBody>
          <a:bodyPr>
            <a:normAutofit/>
          </a:bodyPr>
          <a:lstStyle/>
          <a:p>
            <a:pPr marL="0" indent="0" algn="just"/>
            <a:r>
              <a:rPr lang="en-US" sz="2000" dirty="0" err="1">
                <a:latin typeface="Arial Rounded MT Bold" pitchFamily="34" charset="0"/>
              </a:rPr>
              <a:t>Karakteristik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Teks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Cerpen</a:t>
            </a:r>
            <a:r>
              <a:rPr lang="en-US" sz="2000" dirty="0" smtClean="0">
                <a:latin typeface="Arial Rounded MT Bold" pitchFamily="34" charset="0"/>
              </a:rPr>
              <a:t>:</a:t>
            </a:r>
            <a:endParaRPr lang="id-ID" sz="2000" dirty="0" smtClean="0">
              <a:latin typeface="Arial Rounded MT Bold" pitchFamily="34" charset="0"/>
            </a:endParaRP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digunakan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lebih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lugas</a:t>
            </a:r>
            <a:r>
              <a:rPr lang="en-US" sz="2000" dirty="0">
                <a:latin typeface="Arial Rounded MT Bold" pitchFamily="34" charset="0"/>
              </a:rPr>
              <a:t> (</a:t>
            </a:r>
            <a:r>
              <a:rPr lang="en-US" sz="2000" dirty="0" err="1">
                <a:latin typeface="Arial Rounded MT Bold" pitchFamily="34" charset="0"/>
              </a:rPr>
              <a:t>mudah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dipahami</a:t>
            </a:r>
            <a:r>
              <a:rPr lang="en-US" sz="2000" dirty="0">
                <a:latin typeface="Arial Rounded MT Bold" pitchFamily="34" charset="0"/>
              </a:rPr>
              <a:t>)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kalimat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efektif</a:t>
            </a:r>
            <a:r>
              <a:rPr lang="en-US" sz="2000" dirty="0" smtClean="0">
                <a:latin typeface="Arial Rounded MT Bold" pitchFamily="34" charset="0"/>
              </a:rPr>
              <a:t>.</a:t>
            </a:r>
            <a:endParaRPr lang="id-ID" sz="2000" dirty="0" smtClean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endParaRPr lang="en-US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Terdapat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sejumlah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majas</a:t>
            </a:r>
            <a:r>
              <a:rPr lang="en-US" sz="2000" dirty="0">
                <a:latin typeface="Arial Rounded MT Bold" pitchFamily="34" charset="0"/>
              </a:rPr>
              <a:t>/</a:t>
            </a:r>
            <a:r>
              <a:rPr lang="en-US" sz="2000" dirty="0" err="1">
                <a:latin typeface="Arial Rounded MT Bold" pitchFamily="34" charset="0"/>
              </a:rPr>
              <a:t>gaya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bahasa</a:t>
            </a:r>
            <a:r>
              <a:rPr lang="en-US" sz="2000" dirty="0">
                <a:latin typeface="Arial Rounded MT Bold" pitchFamily="34" charset="0"/>
              </a:rPr>
              <a:t>/kata </a:t>
            </a:r>
            <a:r>
              <a:rPr lang="en-US" sz="2000" dirty="0" err="1">
                <a:latin typeface="Arial Rounded MT Bold" pitchFamily="34" charset="0"/>
              </a:rPr>
              <a:t>kias</a:t>
            </a:r>
            <a:r>
              <a:rPr lang="en-US" sz="2000" dirty="0">
                <a:latin typeface="Arial Rounded MT Bold" pitchFamily="34" charset="0"/>
              </a:rPr>
              <a:t>. </a:t>
            </a:r>
            <a:endParaRPr lang="id-ID" sz="2000" dirty="0" smtClean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endParaRPr lang="en-US" sz="2000" dirty="0">
              <a:latin typeface="Arial Rounded MT Bold" pitchFamily="34" charset="0"/>
            </a:endParaRPr>
          </a:p>
          <a:p>
            <a:pPr indent="-457200" algn="just">
              <a:buAutoNum type="arabicPeriod"/>
            </a:pPr>
            <a:r>
              <a:rPr lang="en-US" sz="2000" dirty="0" err="1">
                <a:latin typeface="Arial Rounded MT Bold" pitchFamily="34" charset="0"/>
              </a:rPr>
              <a:t>Penggunaan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konjungsi</a:t>
            </a:r>
            <a:r>
              <a:rPr lang="en-US" sz="2000" dirty="0">
                <a:latin typeface="Arial Rounded MT Bold" pitchFamily="34" charset="0"/>
              </a:rPr>
              <a:t> yang </a:t>
            </a:r>
            <a:r>
              <a:rPr lang="en-US" sz="2000" dirty="0" err="1">
                <a:latin typeface="Arial Rounded MT Bold" pitchFamily="34" charset="0"/>
              </a:rPr>
              <a:t>menyatakan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urutan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waktu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urutan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kejadian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seperti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ketika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selanjutnya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kemudian</a:t>
            </a:r>
            <a:r>
              <a:rPr lang="en-US" sz="2000" dirty="0">
                <a:latin typeface="Arial Rounded MT Bold" pitchFamily="34" charset="0"/>
              </a:rPr>
              <a:t>, </a:t>
            </a:r>
            <a:r>
              <a:rPr lang="en-US" sz="2000" dirty="0" err="1">
                <a:latin typeface="Arial Rounded MT Bold" pitchFamily="34" charset="0"/>
              </a:rPr>
              <a:t>dan</a:t>
            </a:r>
            <a:r>
              <a:rPr lang="en-US" sz="2000" dirty="0">
                <a:latin typeface="Arial Rounded MT Bold" pitchFamily="34" charset="0"/>
              </a:rPr>
              <a:t> lain-lain.</a:t>
            </a:r>
          </a:p>
          <a:p>
            <a:pPr marL="0" indent="0" algn="just"/>
            <a:endParaRPr lang="en-US" sz="2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50967" y="2377440"/>
            <a:ext cx="10290000" cy="856211"/>
          </a:xfrm>
        </p:spPr>
        <p:txBody>
          <a:bodyPr/>
          <a:lstStyle/>
          <a:p>
            <a:pPr marL="203195" indent="0" algn="ctr">
              <a:buNone/>
            </a:pPr>
            <a:r>
              <a:rPr lang="id-ID" sz="4000" dirty="0" smtClean="0">
                <a:latin typeface="Arial Black" pitchFamily="34" charset="0"/>
              </a:rPr>
              <a:t>Terima kasih &lt;3</a:t>
            </a:r>
            <a:endParaRPr lang="id-ID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9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ddle teacher CV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CAEAEF"/>
      </a:accent1>
      <a:accent2>
        <a:srgbClr val="FCE8EA"/>
      </a:accent2>
      <a:accent3>
        <a:srgbClr val="FFF6AE"/>
      </a:accent3>
      <a:accent4>
        <a:srgbClr val="9ABFC5"/>
      </a:accent4>
      <a:accent5>
        <a:srgbClr val="231F20"/>
      </a:accent5>
      <a:accent6>
        <a:srgbClr val="FFFFFF"/>
      </a:accent6>
      <a:hlink>
        <a:srgbClr val="231F2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B7B7B7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kiddle-teacher-cv</Template>
  <TotalTime>104</TotalTime>
  <Words>186</Words>
  <Application>Microsoft Office PowerPoint</Application>
  <PresentationFormat>Custom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Kiddle teacher CV by Slidesgo</vt:lpstr>
      <vt:lpstr>Slidesgo Final Pages</vt:lpstr>
      <vt:lpstr>TEKS HIKAYAT</vt:lpstr>
      <vt:lpstr>Unsur Pembangun Karya Sastra</vt:lpstr>
      <vt:lpstr>Nilai-nilai dalam Teks Hikayat dan Cerpen</vt:lpstr>
      <vt:lpstr>PowerPoint Presentation</vt:lpstr>
      <vt:lpstr>Kaidah Kebahasaan dalam Teks Hikayat dan Cerpen</vt:lpstr>
      <vt:lpstr>Kaidah Kebahasaan dalam Teks Hikayat dan Cerpen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 HIKAYAT</dc:title>
  <dc:creator>Yolanda Nilam</dc:creator>
  <cp:lastModifiedBy>UNBK02</cp:lastModifiedBy>
  <cp:revision>3</cp:revision>
  <dcterms:created xsi:type="dcterms:W3CDTF">2020-11-03T15:08:34Z</dcterms:created>
  <dcterms:modified xsi:type="dcterms:W3CDTF">2020-11-04T01:20:19Z</dcterms:modified>
</cp:coreProperties>
</file>