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6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32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32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66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10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91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30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57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20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20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41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AD2BD-EAC9-45A2-AE30-810A14AC43A2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1DE2E68-83CE-4F3F-9533-80265AD19C8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26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skata.com/inspirasi/kata-kata-doa-untuk-suam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D517-9ADB-4FB8-B6DF-F1721944F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TEKS HIKYAT (CERITA RAKYAT)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9BA3C-35B9-4BDE-99B3-25DDFD3EB9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Kompetensi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Dasar 4.8 </a:t>
            </a:r>
          </a:p>
          <a:p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Mengembangkan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cerita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rakyat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(</a:t>
            </a:r>
            <a:r>
              <a:rPr lang="en-US" b="1" cap="none" dirty="0" err="1">
                <a:solidFill>
                  <a:srgbClr val="343A40"/>
                </a:solidFill>
                <a:latin typeface="Poppins"/>
              </a:rPr>
              <a:t>h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ikayat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)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ke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dalam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bentuk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cerpen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dengan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memerhatikan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isi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 dan </a:t>
            </a:r>
            <a:r>
              <a:rPr lang="en-US" b="1" cap="none" dirty="0" err="1">
                <a:solidFill>
                  <a:srgbClr val="343A40"/>
                </a:solidFill>
                <a:effectLst/>
                <a:latin typeface="Poppins"/>
              </a:rPr>
              <a:t>nilai-nilai</a:t>
            </a:r>
            <a:r>
              <a:rPr lang="en-US" b="1" cap="none" dirty="0">
                <a:solidFill>
                  <a:srgbClr val="343A40"/>
                </a:solidFill>
                <a:effectLst/>
                <a:latin typeface="Poppins"/>
              </a:rPr>
              <a:t>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18102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F2639-02FC-4246-BD42-CAFCE9F8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Hal-</a:t>
            </a:r>
            <a:r>
              <a:rPr lang="en-US" dirty="0" err="1">
                <a:latin typeface="Arial Rounded MT Bold" panose="020F0704030504030204" pitchFamily="34" charset="0"/>
              </a:rPr>
              <a:t>hal</a:t>
            </a:r>
            <a:r>
              <a:rPr lang="en-US" dirty="0"/>
              <a:t> </a:t>
            </a:r>
            <a:r>
              <a:rPr lang="en-US" dirty="0">
                <a:latin typeface="Arial Rounded MT Bold" panose="020F0704030504030204" pitchFamily="34" charset="0"/>
              </a:rPr>
              <a:t>yang </a:t>
            </a:r>
            <a:r>
              <a:rPr lang="en-US" dirty="0" err="1">
                <a:latin typeface="Arial Rounded MT Bold" panose="020F0704030504030204" pitchFamily="34" charset="0"/>
              </a:rPr>
              <a:t>harus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dipahami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tentang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teks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hikayat</a:t>
            </a:r>
            <a:r>
              <a:rPr lang="en-US" dirty="0">
                <a:latin typeface="Arial Rounded MT Bold" panose="020F0704030504030204" pitchFamily="34" charset="0"/>
              </a:rPr>
              <a:t> dan </a:t>
            </a:r>
            <a:r>
              <a:rPr lang="en-US" dirty="0" err="1">
                <a:latin typeface="Arial Rounded MT Bold" panose="020F0704030504030204" pitchFamily="34" charset="0"/>
              </a:rPr>
              <a:t>cerita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pendek</a:t>
            </a:r>
            <a:r>
              <a:rPr lang="en-US" dirty="0">
                <a:latin typeface="Arial Rounded MT Bold" panose="020F0704030504030204" pitchFamily="34" charset="0"/>
              </a:rPr>
              <a:t> (</a:t>
            </a:r>
            <a:r>
              <a:rPr lang="en-US" dirty="0" err="1">
                <a:latin typeface="Arial Rounded MT Bold" panose="020F0704030504030204" pitchFamily="34" charset="0"/>
              </a:rPr>
              <a:t>cerpen</a:t>
            </a:r>
            <a:r>
              <a:rPr lang="en-US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85255-BCDC-46B7-98DA-D15433987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Persamaan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Teks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hikayat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cerpen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sastra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Teks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hikayat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cerpen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hiburan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Teks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hikayat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cerepn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sama-sama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menceritakan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Teks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hikyat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cerpen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(social, agama, moral,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Pendidikan)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A66F91-9DDD-4BDF-AE85-56E75833B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sz="12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entury" panose="02040604050505020304" pitchFamily="18" charset="0"/>
                <a:cs typeface="Arial" panose="020B0604020202020204" pitchFamily="34" charset="0"/>
              </a:rPr>
              <a:t>Bertujuan untuk menyampaikan hal-hal yang baik atau berupa ajaran-ajaran bagi si pembaca.</a:t>
            </a:r>
            <a:endParaRPr kumimoji="0" lang="id-ID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d-ID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650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85255-BCDC-46B7-98DA-D15433987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1"/>
            <a:ext cx="10515600" cy="5414962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A66F91-9DDD-4BDF-AE85-56E75833B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en-US" sz="12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entury" panose="02040604050505020304" pitchFamily="18" charset="0"/>
                <a:cs typeface="Arial" panose="020B0604020202020204" pitchFamily="34" charset="0"/>
              </a:rPr>
              <a:t>Bertujuan untuk menyampaikan hal-hal yang baik atau berupa ajaran-ajaran bagi si pembaca.</a:t>
            </a:r>
            <a:endParaRPr kumimoji="0" lang="id-ID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d-ID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574A16-7D7E-44F4-8FA8-439690A76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86000" y="-1447800"/>
            <a:ext cx="21570462" cy="95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1799CD-86C7-459D-A261-90E4F30D3D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534995"/>
              </p:ext>
            </p:extLst>
          </p:nvPr>
        </p:nvGraphicFramePr>
        <p:xfrm>
          <a:off x="838200" y="1318738"/>
          <a:ext cx="10515600" cy="46616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21571277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2607658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33001160"/>
                    </a:ext>
                  </a:extLst>
                </a:gridCol>
              </a:tblGrid>
              <a:tr h="393434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Aspek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pembeda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Hikayat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Cerpen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76505897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Pengarang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Anonim atau tidak dikenal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Disebutkan secara jelas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91620692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Bahasa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Bahasa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Melayu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Klasik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Bahasa Indonesia (saat ini)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747161325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Tema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tema yang cenderung sama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tema lebih variatif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55156134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Gaya </a:t>
                      </a: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bahasa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Statis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Dinamis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48079026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Amanat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Eksplisit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Implisit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001558667"/>
                  </a:ext>
                </a:extLst>
              </a:tr>
              <a:tr h="767029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Latar</a:t>
                      </a: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tempat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Pada umunya berada di lingkungan kerajaan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variatif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42950029"/>
                  </a:ext>
                </a:extLst>
              </a:tr>
              <a:tr h="1140626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Tokoh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Orang yang terkenal seperti raja, ratu, pangeran, dan lain-lain</a:t>
                      </a:r>
                      <a:endParaRPr lang="fi-FI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terbatas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dan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bisa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siapa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saja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73761481"/>
                  </a:ext>
                </a:extLst>
              </a:tr>
              <a:tr h="3934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Alur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Maju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dan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berbingkai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Maju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mundur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dan </a:t>
                      </a:r>
                      <a:r>
                        <a:rPr lang="en-US" sz="12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campuran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66902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97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3A2C2-22A3-41A6-B634-91BAE2E8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HAL YANG PERLU DIPERHATIKAN KETIKA MENGUBAH ISI CERITA HIKAYAT KE DALAM CERPEN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20390-5864-4AC9-8B7A-5EB72552B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berbingkai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tunggal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Indonesia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bahasa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terkandung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teks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hikyat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en-US" sz="1100" dirty="0"/>
              <a:t>							(</a:t>
            </a:r>
            <a:r>
              <a:rPr lang="en-US" sz="1100" dirty="0" err="1"/>
              <a:t>Sumber</a:t>
            </a:r>
            <a:r>
              <a:rPr lang="en-US" sz="1100" dirty="0"/>
              <a:t>: </a:t>
            </a:r>
            <a:r>
              <a:rPr lang="en-US" sz="1100" dirty="0" err="1"/>
              <a:t>Buku</a:t>
            </a:r>
            <a:r>
              <a:rPr lang="en-US" sz="1100" dirty="0"/>
              <a:t> </a:t>
            </a:r>
            <a:r>
              <a:rPr lang="en-US" sz="1100" dirty="0" err="1"/>
              <a:t>Siswa</a:t>
            </a:r>
            <a:r>
              <a:rPr lang="en-US" sz="1100" dirty="0"/>
              <a:t> Bahasa Indonesia, 145)</a:t>
            </a:r>
          </a:p>
        </p:txBody>
      </p:sp>
    </p:spTree>
    <p:extLst>
      <p:ext uri="{BB962C8B-B14F-4D97-AF65-F5344CB8AC3E}">
        <p14:creationId xmlns:p14="http://schemas.microsoft.com/office/powerpoint/2010/main" val="349065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3A2C2-22A3-41A6-B634-91BAE2E8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Langkah-</a:t>
            </a:r>
            <a:r>
              <a:rPr lang="en-US" dirty="0" err="1">
                <a:latin typeface="Arial Rounded MT Bold" panose="020F0704030504030204" pitchFamily="34" charset="0"/>
              </a:rPr>
              <a:t>langkah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mengubah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isi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teks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hikayat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ke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dalam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cerpen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20390-5864-4AC9-8B7A-5EB72552B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Analisislah gagasan-gagasan pokok dalam teks hikayat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id-ID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agasan-gagasan pokok tersebut menjadi sebuah sinopsis utuh.</a:t>
            </a:r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Analisisilah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hikayat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Tentukanlah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sinopsisi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kamu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buat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Buatlah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poin-poin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alur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tertebut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kerangka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cerpen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Kembangkanlah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poin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alur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sebuah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cerpen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tokoh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 setting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asal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memerhatikan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alur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2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5BB0-4E26-4523-84D9-CCE4DCA8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997776"/>
          </a:xfrm>
        </p:spPr>
        <p:txBody>
          <a:bodyPr/>
          <a:lstStyle/>
          <a:p>
            <a:pPr algn="ctr"/>
            <a:r>
              <a:rPr lang="en-US" cap="none" dirty="0" err="1"/>
              <a:t>Contoh</a:t>
            </a:r>
            <a:r>
              <a:rPr lang="en-US" cap="none" dirty="0"/>
              <a:t> </a:t>
            </a:r>
            <a:r>
              <a:rPr lang="en-US" cap="none" dirty="0" err="1"/>
              <a:t>gubahan</a:t>
            </a:r>
            <a:r>
              <a:rPr lang="en-US" cap="none" dirty="0"/>
              <a:t> </a:t>
            </a:r>
            <a:r>
              <a:rPr lang="en-US" cap="none" dirty="0" err="1"/>
              <a:t>teks</a:t>
            </a:r>
            <a:r>
              <a:rPr lang="en-US" cap="none" dirty="0"/>
              <a:t> </a:t>
            </a:r>
            <a:r>
              <a:rPr lang="en-US" cap="none" dirty="0" err="1"/>
              <a:t>hikyat</a:t>
            </a:r>
            <a:r>
              <a:rPr lang="en-US" cap="none" dirty="0"/>
              <a:t> </a:t>
            </a:r>
            <a:r>
              <a:rPr lang="en-US" cap="none" dirty="0" err="1"/>
              <a:t>menjadi</a:t>
            </a:r>
            <a:r>
              <a:rPr lang="en-US" cap="none" dirty="0"/>
              <a:t> </a:t>
            </a:r>
            <a:r>
              <a:rPr lang="en-US" cap="none" dirty="0" err="1"/>
              <a:t>cerpen</a:t>
            </a:r>
            <a:r>
              <a:rPr lang="en-US" cap="none" dirty="0"/>
              <a:t> </a:t>
            </a:r>
            <a:br>
              <a:rPr lang="en-US" cap="none" dirty="0"/>
            </a:br>
            <a:r>
              <a:rPr lang="en-US" cap="none" dirty="0"/>
              <a:t>“</a:t>
            </a:r>
            <a:r>
              <a:rPr lang="en-US" cap="none" dirty="0" err="1"/>
              <a:t>Hikayat</a:t>
            </a:r>
            <a:r>
              <a:rPr lang="en-US" cap="none" dirty="0"/>
              <a:t> Si Miskin”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81A9C-AD97-4893-89BD-88B53E4F1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85750" marR="0" indent="-285750" algn="just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Penggalan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Teks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Hikayat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Hikayat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 Miskin)</a:t>
            </a:r>
            <a:endParaRPr lang="en-US" sz="360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just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hikyat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ceritera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dahulu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kala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Allah SWT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kekayaa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-Nya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hamba-Nya.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miskin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laki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bini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rizkinya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berkeliling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antah-berantah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Adapun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raja di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Maharaja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Indera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Dewa. Namanya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amat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kerajaan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baginda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raja-raja di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tanah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dew aitu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takluk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baginda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mengantar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upeti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baginda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00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algn="just" fontAlgn="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cerpen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Hikayat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Si Miskin)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Dahulu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kala,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sepasang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000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suami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istri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terkena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kutukan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Batara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Indra yang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laki-laki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wanita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jatuh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miskin.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saking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melaratnya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suami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istri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nasibnya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terlunta-lunta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jalanan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Kerajaan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Antah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Berantah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dipimpin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Maharaja Indra Dewa.</a:t>
            </a:r>
            <a:endParaRPr lang="en-US" sz="36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7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20D-C6F6-45EE-948F-9F4FDBAACA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76307346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74</TotalTime>
  <Words>468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Century</vt:lpstr>
      <vt:lpstr>Gill Sans MT</vt:lpstr>
      <vt:lpstr>Poppins</vt:lpstr>
      <vt:lpstr>Gallery</vt:lpstr>
      <vt:lpstr>TEKS HIKYAT (CERITA RAKYAT)</vt:lpstr>
      <vt:lpstr>Hal-hal yang harus dipahami tentang teks hikayat dan cerita pendek (cerpen)</vt:lpstr>
      <vt:lpstr>PowerPoint Presentation</vt:lpstr>
      <vt:lpstr>HAL YANG PERLU DIPERHATIKAN KETIKA MENGUBAH ISI CERITA HIKAYAT KE DALAM CERPEN</vt:lpstr>
      <vt:lpstr>Langkah-langkah mengubah isi teks hikayat ke dalam cerpen</vt:lpstr>
      <vt:lpstr>Contoh gubahan teks hikyat menjadi cerpen  “Hikayat Si Miskin”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 HIKYAT (CERITA RAKYAT)</dc:title>
  <dc:creator>Yolanda Nilam</dc:creator>
  <cp:lastModifiedBy>Yolanda Nilam</cp:lastModifiedBy>
  <cp:revision>2</cp:revision>
  <dcterms:created xsi:type="dcterms:W3CDTF">2020-11-15T04:41:24Z</dcterms:created>
  <dcterms:modified xsi:type="dcterms:W3CDTF">2020-11-15T06:16:51Z</dcterms:modified>
</cp:coreProperties>
</file>